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3716000" cy="2438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7680">
          <p15:clr>
            <a:srgbClr val="A4A3A4"/>
          </p15:clr>
        </p15:guide>
        <p15:guide id="2" pos="432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aXXyLtQid8RhF2bOu6Qr+7BOD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3" d="100"/>
          <a:sy n="33" d="100"/>
        </p:scale>
        <p:origin x="2184" y="24"/>
      </p:cViewPr>
      <p:guideLst>
        <p:guide orient="horz" pos="7680"/>
        <p:guide pos="43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label 0</c:f>
              <c:strCache>
                <c:ptCount val="1"/>
                <c:pt idx="0">
                  <c:v>Série 1</c:v>
                </c:pt>
              </c:strCache>
            </c:strRef>
          </c:tx>
          <c:spPr>
            <a:solidFill>
              <a:srgbClr val="A7B4DB"/>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0</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238-4AB5-8BC3-846A64C5036E}"/>
            </c:ext>
          </c:extLst>
        </c:ser>
        <c:ser>
          <c:idx val="1"/>
          <c:order val="1"/>
          <c:tx>
            <c:strRef>
              <c:f>label 1</c:f>
              <c:strCache>
                <c:ptCount val="1"/>
                <c:pt idx="0">
                  <c:v>Série 2</c:v>
                </c:pt>
              </c:strCache>
            </c:strRef>
          </c:tx>
          <c:spPr>
            <a:solidFill>
              <a:srgbClr val="4472C4"/>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1</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238-4AB5-8BC3-846A64C5036E}"/>
            </c:ext>
          </c:extLst>
        </c:ser>
        <c:ser>
          <c:idx val="2"/>
          <c:order val="2"/>
          <c:tx>
            <c:strRef>
              <c:f>label 2</c:f>
              <c:strCache>
                <c:ptCount val="1"/>
                <c:pt idx="0">
                  <c:v>Série 3</c:v>
                </c:pt>
              </c:strCache>
            </c:strRef>
          </c:tx>
          <c:spPr>
            <a:solidFill>
              <a:srgbClr val="385EA2"/>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2</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238-4AB5-8BC3-846A64C5036E}"/>
            </c:ext>
          </c:extLst>
        </c:ser>
        <c:dLbls>
          <c:showLegendKey val="0"/>
          <c:showVal val="0"/>
          <c:showCatName val="0"/>
          <c:showSerName val="0"/>
          <c:showPercent val="0"/>
          <c:showBubbleSize val="1"/>
        </c:dLbls>
        <c:gapWidth val="150"/>
        <c:overlap val="100"/>
        <c:axId val="57327648"/>
        <c:axId val="34326019"/>
      </c:barChart>
      <c:catAx>
        <c:axId val="57327648"/>
        <c:scaling>
          <c:orientation val="minMax"/>
        </c:scaling>
        <c:delete val="0"/>
        <c:axPos val="b"/>
        <c:numFmt formatCode="General" sourceLinked="1"/>
        <c:majorTickMark val="out"/>
        <c:minorTickMark val="none"/>
        <c:tickLblPos val="nextTo"/>
        <c:spPr>
          <a:ln w="6480" cap="flat" cmpd="sng" algn="ctr">
            <a:solidFill>
              <a:srgbClr val="8B8B8B"/>
            </a:solidFill>
            <a:prstDash val="solid"/>
            <a:round/>
          </a:ln>
        </c:spPr>
        <c:txPr>
          <a:bodyPr rot="-6000000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crossAx val="34326019"/>
        <c:crosses val="autoZero"/>
        <c:auto val="1"/>
        <c:lblAlgn val="ctr"/>
        <c:lblOffset val="100"/>
        <c:noMultiLvlLbl val="0"/>
      </c:catAx>
      <c:valAx>
        <c:axId val="34326019"/>
        <c:scaling>
          <c:orientation val="minMax"/>
        </c:scaling>
        <c:delete val="0"/>
        <c:axPos val="l"/>
        <c:majorGridlines>
          <c:spPr>
            <a:ln w="6480" cap="flat" cmpd="sng" algn="ctr">
              <a:solidFill>
                <a:srgbClr val="8B8B8B"/>
              </a:solidFill>
              <a:prstDash val="solid"/>
              <a:round/>
            </a:ln>
          </c:spPr>
        </c:majorGridlines>
        <c:numFmt formatCode="0%" sourceLinked="0"/>
        <c:majorTickMark val="out"/>
        <c:minorTickMark val="none"/>
        <c:tickLblPos val="nextTo"/>
        <c:spPr>
          <a:ln w="6480" cap="flat" cmpd="sng" algn="ctr">
            <a:solidFill>
              <a:srgbClr val="8B8B8B"/>
            </a:solidFill>
            <a:prstDash val="solid"/>
            <a:round/>
          </a:ln>
        </c:spPr>
        <c:txPr>
          <a:bodyPr rot="-6000000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crossAx val="57327648"/>
        <c:crosses val="autoZero"/>
        <c:crossBetween val="between"/>
      </c:valAx>
      <c:spPr>
        <a:noFill/>
        <a:ln w="6480">
          <a:solidFill>
            <a:srgbClr val="8B8B8B"/>
          </a:solidFill>
          <a:round/>
        </a:ln>
        <a:effectLst/>
      </c:spPr>
    </c:plotArea>
    <c:legend>
      <c:legendPos val="r"/>
      <c:overlay val="0"/>
      <c:spPr>
        <a:noFill/>
        <a:ln>
          <a:noFill/>
        </a:ln>
      </c:spPr>
      <c:txPr>
        <a:bodyPr rot="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legend>
    <c:plotVisOnly val="1"/>
    <c:dispBlanksAs val="gap"/>
    <c:showDLblsOverMax val="0"/>
  </c:chart>
  <c:spPr>
    <a:noFill/>
    <a:ln w="9360">
      <a:solidFill>
        <a:srgbClr val="D9D9D9"/>
      </a:solidFill>
      <a:round/>
    </a:ln>
  </c:spPr>
  <c:txPr>
    <a:bodyPr/>
    <a:lstStyle/>
    <a:p>
      <a:pPr>
        <a:defRPr lang="pt-BR"/>
      </a:pPr>
      <a:endParaRPr lang="pt-B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label 0</c:f>
              <c:strCache>
                <c:ptCount val="1"/>
                <c:pt idx="0">
                  <c:v>Série 1</c:v>
                </c:pt>
              </c:strCache>
            </c:strRef>
          </c:tx>
          <c:spPr>
            <a:solidFill>
              <a:srgbClr val="A7B4DB"/>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0</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6C8-4472-81F0-B934661E8F36}"/>
            </c:ext>
          </c:extLst>
        </c:ser>
        <c:ser>
          <c:idx val="1"/>
          <c:order val="1"/>
          <c:tx>
            <c:strRef>
              <c:f>label 1</c:f>
              <c:strCache>
                <c:ptCount val="1"/>
                <c:pt idx="0">
                  <c:v>Série 2</c:v>
                </c:pt>
              </c:strCache>
            </c:strRef>
          </c:tx>
          <c:spPr>
            <a:solidFill>
              <a:srgbClr val="4472C4"/>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1</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6C8-4472-81F0-B934661E8F36}"/>
            </c:ext>
          </c:extLst>
        </c:ser>
        <c:ser>
          <c:idx val="2"/>
          <c:order val="2"/>
          <c:tx>
            <c:strRef>
              <c:f>label 2</c:f>
              <c:strCache>
                <c:ptCount val="1"/>
                <c:pt idx="0">
                  <c:v>Série 3</c:v>
                </c:pt>
              </c:strCache>
            </c:strRef>
          </c:tx>
          <c:spPr>
            <a:solidFill>
              <a:srgbClr val="385EA2"/>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2</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6C8-4472-81F0-B934661E8F36}"/>
            </c:ext>
          </c:extLst>
        </c:ser>
        <c:dLbls>
          <c:showLegendKey val="0"/>
          <c:showVal val="0"/>
          <c:showCatName val="0"/>
          <c:showSerName val="0"/>
          <c:showPercent val="0"/>
          <c:showBubbleSize val="1"/>
        </c:dLbls>
        <c:gapWidth val="150"/>
        <c:overlap val="100"/>
        <c:axId val="89207417"/>
        <c:axId val="33489656"/>
      </c:barChart>
      <c:catAx>
        <c:axId val="89207417"/>
        <c:scaling>
          <c:orientation val="minMax"/>
        </c:scaling>
        <c:delete val="0"/>
        <c:axPos val="b"/>
        <c:numFmt formatCode="General" sourceLinked="1"/>
        <c:majorTickMark val="out"/>
        <c:minorTickMark val="none"/>
        <c:tickLblPos val="nextTo"/>
        <c:spPr>
          <a:ln w="6480" cap="flat" cmpd="sng" algn="ctr">
            <a:solidFill>
              <a:srgbClr val="8B8B8B"/>
            </a:solidFill>
            <a:prstDash val="solid"/>
            <a:round/>
          </a:ln>
        </c:spPr>
        <c:txPr>
          <a:bodyPr rot="-6000000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crossAx val="33489656"/>
        <c:crosses val="autoZero"/>
        <c:auto val="1"/>
        <c:lblAlgn val="ctr"/>
        <c:lblOffset val="100"/>
        <c:noMultiLvlLbl val="0"/>
      </c:catAx>
      <c:valAx>
        <c:axId val="33489656"/>
        <c:scaling>
          <c:orientation val="minMax"/>
        </c:scaling>
        <c:delete val="0"/>
        <c:axPos val="l"/>
        <c:majorGridlines>
          <c:spPr>
            <a:ln w="6480" cap="flat" cmpd="sng" algn="ctr">
              <a:solidFill>
                <a:srgbClr val="8B8B8B"/>
              </a:solidFill>
              <a:prstDash val="solid"/>
              <a:round/>
            </a:ln>
          </c:spPr>
        </c:majorGridlines>
        <c:numFmt formatCode="0%" sourceLinked="0"/>
        <c:majorTickMark val="out"/>
        <c:minorTickMark val="none"/>
        <c:tickLblPos val="nextTo"/>
        <c:spPr>
          <a:ln w="6480" cap="flat" cmpd="sng" algn="ctr">
            <a:solidFill>
              <a:srgbClr val="8B8B8B"/>
            </a:solidFill>
            <a:prstDash val="solid"/>
            <a:round/>
          </a:ln>
        </c:spPr>
        <c:txPr>
          <a:bodyPr rot="-6000000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crossAx val="89207417"/>
        <c:crosses val="autoZero"/>
        <c:crossBetween val="between"/>
      </c:valAx>
      <c:spPr>
        <a:noFill/>
        <a:ln w="6480">
          <a:solidFill>
            <a:srgbClr val="8B8B8B"/>
          </a:solidFill>
          <a:round/>
        </a:ln>
        <a:effectLst/>
      </c:spPr>
    </c:plotArea>
    <c:legend>
      <c:legendPos val="r"/>
      <c:overlay val="0"/>
      <c:spPr>
        <a:noFill/>
        <a:ln>
          <a:noFill/>
        </a:ln>
      </c:spPr>
      <c:txPr>
        <a:bodyPr rot="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legend>
    <c:plotVisOnly val="1"/>
    <c:dispBlanksAs val="gap"/>
    <c:showDLblsOverMax val="0"/>
  </c:chart>
  <c:spPr>
    <a:noFill/>
    <a:ln w="9360">
      <a:solidFill>
        <a:srgbClr val="D9D9D9"/>
      </a:solidFill>
      <a:round/>
    </a:ln>
  </c:spPr>
  <c:txPr>
    <a:bodyPr/>
    <a:lstStyle/>
    <a:p>
      <a:pPr>
        <a:defRPr lang="pt-BR"/>
      </a:pPr>
      <a:endParaRPr lang="pt-B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463800" y="685800"/>
            <a:ext cx="19304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028700" y="3990624"/>
            <a:ext cx="11658600" cy="848924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9000"/>
              <a:buFont typeface="Calibri"/>
              <a:buNone/>
              <a:defRPr sz="9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714500" y="12807246"/>
            <a:ext cx="10287000" cy="5887154"/>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500"/>
              </a:spcBef>
              <a:spcAft>
                <a:spcPts val="0"/>
              </a:spcAft>
              <a:buClr>
                <a:schemeClr val="dk1"/>
              </a:buClr>
              <a:buSzPts val="3600"/>
              <a:buNone/>
              <a:defRPr sz="3600"/>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a:endParaRPr/>
          </a:p>
        </p:txBody>
      </p:sp>
      <p:sp>
        <p:nvSpPr>
          <p:cNvPr id="14" name="Google Shape;14;p3"/>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942975" y="1298228"/>
            <a:ext cx="11830050" cy="471311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877712" y="8311798"/>
            <a:ext cx="15471424" cy="1183005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962113" y="10151622"/>
            <a:ext cx="20664313" cy="295751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5038637" y="7279835"/>
            <a:ext cx="20664313" cy="87010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942975" y="1298228"/>
            <a:ext cx="11830050" cy="471311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942975" y="6491111"/>
            <a:ext cx="11830050" cy="1547142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935832" y="6079074"/>
            <a:ext cx="11830050" cy="1014306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9000"/>
              <a:buFont typeface="Calibri"/>
              <a:buNone/>
              <a:defRPr sz="9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935832" y="16318096"/>
            <a:ext cx="11830050" cy="533399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500"/>
              </a:spcBef>
              <a:spcAft>
                <a:spcPts val="0"/>
              </a:spcAft>
              <a:buClr>
                <a:schemeClr val="dk1"/>
              </a:buClr>
              <a:buSzPts val="3600"/>
              <a:buNone/>
              <a:defRPr sz="3600">
                <a:solidFill>
                  <a:schemeClr val="dk1"/>
                </a:solidFill>
              </a:defRPr>
            </a:lvl1pPr>
            <a:lvl2pPr marL="914400" lvl="1" indent="-228600" algn="l">
              <a:lnSpc>
                <a:spcPct val="90000"/>
              </a:lnSpc>
              <a:spcBef>
                <a:spcPts val="750"/>
              </a:spcBef>
              <a:spcAft>
                <a:spcPts val="0"/>
              </a:spcAft>
              <a:buClr>
                <a:srgbClr val="888888"/>
              </a:buClr>
              <a:buSzPts val="3000"/>
              <a:buNone/>
              <a:defRPr sz="3000">
                <a:solidFill>
                  <a:srgbClr val="888888"/>
                </a:solidFill>
              </a:defRPr>
            </a:lvl2pPr>
            <a:lvl3pPr marL="1371600" lvl="2" indent="-228600" algn="l">
              <a:lnSpc>
                <a:spcPct val="90000"/>
              </a:lnSpc>
              <a:spcBef>
                <a:spcPts val="750"/>
              </a:spcBef>
              <a:spcAft>
                <a:spcPts val="0"/>
              </a:spcAft>
              <a:buClr>
                <a:srgbClr val="888888"/>
              </a:buClr>
              <a:buSzPts val="2700"/>
              <a:buNone/>
              <a:defRPr sz="2700">
                <a:solidFill>
                  <a:srgbClr val="888888"/>
                </a:solidFill>
              </a:defRPr>
            </a:lvl3pPr>
            <a:lvl4pPr marL="1828800" lvl="3" indent="-228600" algn="l">
              <a:lnSpc>
                <a:spcPct val="90000"/>
              </a:lnSpc>
              <a:spcBef>
                <a:spcPts val="750"/>
              </a:spcBef>
              <a:spcAft>
                <a:spcPts val="0"/>
              </a:spcAft>
              <a:buClr>
                <a:srgbClr val="888888"/>
              </a:buClr>
              <a:buSzPts val="2400"/>
              <a:buNone/>
              <a:defRPr sz="2400">
                <a:solidFill>
                  <a:srgbClr val="888888"/>
                </a:solidFill>
              </a:defRPr>
            </a:lvl4pPr>
            <a:lvl5pPr marL="2286000" lvl="4" indent="-228600" algn="l">
              <a:lnSpc>
                <a:spcPct val="90000"/>
              </a:lnSpc>
              <a:spcBef>
                <a:spcPts val="750"/>
              </a:spcBef>
              <a:spcAft>
                <a:spcPts val="0"/>
              </a:spcAft>
              <a:buClr>
                <a:srgbClr val="888888"/>
              </a:buClr>
              <a:buSzPts val="2400"/>
              <a:buNone/>
              <a:defRPr sz="2400">
                <a:solidFill>
                  <a:srgbClr val="888888"/>
                </a:solidFill>
              </a:defRPr>
            </a:lvl5pPr>
            <a:lvl6pPr marL="2743200" lvl="5" indent="-228600" algn="l">
              <a:lnSpc>
                <a:spcPct val="90000"/>
              </a:lnSpc>
              <a:spcBef>
                <a:spcPts val="750"/>
              </a:spcBef>
              <a:spcAft>
                <a:spcPts val="0"/>
              </a:spcAft>
              <a:buClr>
                <a:srgbClr val="888888"/>
              </a:buClr>
              <a:buSzPts val="2400"/>
              <a:buNone/>
              <a:defRPr sz="2400">
                <a:solidFill>
                  <a:srgbClr val="888888"/>
                </a:solidFill>
              </a:defRPr>
            </a:lvl6pPr>
            <a:lvl7pPr marL="3200400" lvl="6" indent="-228600" algn="l">
              <a:lnSpc>
                <a:spcPct val="90000"/>
              </a:lnSpc>
              <a:spcBef>
                <a:spcPts val="750"/>
              </a:spcBef>
              <a:spcAft>
                <a:spcPts val="0"/>
              </a:spcAft>
              <a:buClr>
                <a:srgbClr val="888888"/>
              </a:buClr>
              <a:buSzPts val="2400"/>
              <a:buNone/>
              <a:defRPr sz="2400">
                <a:solidFill>
                  <a:srgbClr val="888888"/>
                </a:solidFill>
              </a:defRPr>
            </a:lvl7pPr>
            <a:lvl8pPr marL="3657600" lvl="7" indent="-228600" algn="l">
              <a:lnSpc>
                <a:spcPct val="90000"/>
              </a:lnSpc>
              <a:spcBef>
                <a:spcPts val="750"/>
              </a:spcBef>
              <a:spcAft>
                <a:spcPts val="0"/>
              </a:spcAft>
              <a:buClr>
                <a:srgbClr val="888888"/>
              </a:buClr>
              <a:buSzPts val="2400"/>
              <a:buNone/>
              <a:defRPr sz="2400">
                <a:solidFill>
                  <a:srgbClr val="888888"/>
                </a:solidFill>
              </a:defRPr>
            </a:lvl8pPr>
            <a:lvl9pPr marL="4114800" lvl="8" indent="-228600" algn="l">
              <a:lnSpc>
                <a:spcPct val="90000"/>
              </a:lnSpc>
              <a:spcBef>
                <a:spcPts val="750"/>
              </a:spcBef>
              <a:spcAft>
                <a:spcPts val="0"/>
              </a:spcAft>
              <a:buClr>
                <a:srgbClr val="888888"/>
              </a:buClr>
              <a:buSzPts val="2400"/>
              <a:buNone/>
              <a:defRPr sz="2400">
                <a:solidFill>
                  <a:srgbClr val="888888"/>
                </a:solidFill>
              </a:defRPr>
            </a:lvl9pPr>
          </a:lstStyle>
          <a:p>
            <a:endParaRPr/>
          </a:p>
        </p:txBody>
      </p:sp>
      <p:sp>
        <p:nvSpPr>
          <p:cNvPr id="26" name="Google Shape;26;p5"/>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942975" y="1298228"/>
            <a:ext cx="11830050" cy="471311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942975" y="6491111"/>
            <a:ext cx="5829300" cy="1547142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6943725" y="6491111"/>
            <a:ext cx="5829300" cy="1547142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944762" y="1298228"/>
            <a:ext cx="11830050" cy="471311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944763" y="5977468"/>
            <a:ext cx="5802510" cy="292946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500"/>
              </a:spcBef>
              <a:spcAft>
                <a:spcPts val="0"/>
              </a:spcAft>
              <a:buClr>
                <a:schemeClr val="dk1"/>
              </a:buClr>
              <a:buSzPts val="3600"/>
              <a:buNone/>
              <a:defRPr sz="3600" b="1"/>
            </a:lvl1pPr>
            <a:lvl2pPr marL="914400" lvl="1" indent="-228600" algn="l">
              <a:lnSpc>
                <a:spcPct val="90000"/>
              </a:lnSpc>
              <a:spcBef>
                <a:spcPts val="750"/>
              </a:spcBef>
              <a:spcAft>
                <a:spcPts val="0"/>
              </a:spcAft>
              <a:buClr>
                <a:schemeClr val="dk1"/>
              </a:buClr>
              <a:buSzPts val="3000"/>
              <a:buNone/>
              <a:defRPr sz="3000" b="1"/>
            </a:lvl2pPr>
            <a:lvl3pPr marL="1371600" lvl="2" indent="-228600" algn="l">
              <a:lnSpc>
                <a:spcPct val="90000"/>
              </a:lnSpc>
              <a:spcBef>
                <a:spcPts val="750"/>
              </a:spcBef>
              <a:spcAft>
                <a:spcPts val="0"/>
              </a:spcAft>
              <a:buClr>
                <a:schemeClr val="dk1"/>
              </a:buClr>
              <a:buSzPts val="2700"/>
              <a:buNone/>
              <a:defRPr sz="2700" b="1"/>
            </a:lvl3pPr>
            <a:lvl4pPr marL="1828800" lvl="3" indent="-228600" algn="l">
              <a:lnSpc>
                <a:spcPct val="90000"/>
              </a:lnSpc>
              <a:spcBef>
                <a:spcPts val="750"/>
              </a:spcBef>
              <a:spcAft>
                <a:spcPts val="0"/>
              </a:spcAft>
              <a:buClr>
                <a:schemeClr val="dk1"/>
              </a:buClr>
              <a:buSzPts val="2400"/>
              <a:buNone/>
              <a:defRPr sz="2400" b="1"/>
            </a:lvl4pPr>
            <a:lvl5pPr marL="2286000" lvl="4" indent="-228600" algn="l">
              <a:lnSpc>
                <a:spcPct val="90000"/>
              </a:lnSpc>
              <a:spcBef>
                <a:spcPts val="750"/>
              </a:spcBef>
              <a:spcAft>
                <a:spcPts val="0"/>
              </a:spcAft>
              <a:buClr>
                <a:schemeClr val="dk1"/>
              </a:buClr>
              <a:buSzPts val="2400"/>
              <a:buNone/>
              <a:defRPr sz="2400" b="1"/>
            </a:lvl5pPr>
            <a:lvl6pPr marL="2743200" lvl="5" indent="-228600" algn="l">
              <a:lnSpc>
                <a:spcPct val="90000"/>
              </a:lnSpc>
              <a:spcBef>
                <a:spcPts val="750"/>
              </a:spcBef>
              <a:spcAft>
                <a:spcPts val="0"/>
              </a:spcAft>
              <a:buClr>
                <a:schemeClr val="dk1"/>
              </a:buClr>
              <a:buSzPts val="2400"/>
              <a:buNone/>
              <a:defRPr sz="2400" b="1"/>
            </a:lvl6pPr>
            <a:lvl7pPr marL="3200400" lvl="6" indent="-228600" algn="l">
              <a:lnSpc>
                <a:spcPct val="90000"/>
              </a:lnSpc>
              <a:spcBef>
                <a:spcPts val="750"/>
              </a:spcBef>
              <a:spcAft>
                <a:spcPts val="0"/>
              </a:spcAft>
              <a:buClr>
                <a:schemeClr val="dk1"/>
              </a:buClr>
              <a:buSzPts val="2400"/>
              <a:buNone/>
              <a:defRPr sz="2400" b="1"/>
            </a:lvl7pPr>
            <a:lvl8pPr marL="3657600" lvl="7" indent="-228600" algn="l">
              <a:lnSpc>
                <a:spcPct val="90000"/>
              </a:lnSpc>
              <a:spcBef>
                <a:spcPts val="750"/>
              </a:spcBef>
              <a:spcAft>
                <a:spcPts val="0"/>
              </a:spcAft>
              <a:buClr>
                <a:schemeClr val="dk1"/>
              </a:buClr>
              <a:buSzPts val="2400"/>
              <a:buNone/>
              <a:defRPr sz="2400" b="1"/>
            </a:lvl8pPr>
            <a:lvl9pPr marL="4114800" lvl="8" indent="-228600" algn="l">
              <a:lnSpc>
                <a:spcPct val="90000"/>
              </a:lnSpc>
              <a:spcBef>
                <a:spcPts val="750"/>
              </a:spcBef>
              <a:spcAft>
                <a:spcPts val="0"/>
              </a:spcAft>
              <a:buClr>
                <a:schemeClr val="dk1"/>
              </a:buClr>
              <a:buSzPts val="2400"/>
              <a:buNone/>
              <a:defRPr sz="2400" b="1"/>
            </a:lvl9pPr>
          </a:lstStyle>
          <a:p>
            <a:endParaRPr/>
          </a:p>
        </p:txBody>
      </p:sp>
      <p:sp>
        <p:nvSpPr>
          <p:cNvPr id="39" name="Google Shape;39;p7"/>
          <p:cNvSpPr txBox="1">
            <a:spLocks noGrp="1"/>
          </p:cNvSpPr>
          <p:nvPr>
            <p:ph type="body" idx="2"/>
          </p:nvPr>
        </p:nvSpPr>
        <p:spPr>
          <a:xfrm>
            <a:off x="944763" y="8906934"/>
            <a:ext cx="5802510" cy="1310075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6943726" y="5977468"/>
            <a:ext cx="5831087" cy="292946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500"/>
              </a:spcBef>
              <a:spcAft>
                <a:spcPts val="0"/>
              </a:spcAft>
              <a:buClr>
                <a:schemeClr val="dk1"/>
              </a:buClr>
              <a:buSzPts val="3600"/>
              <a:buNone/>
              <a:defRPr sz="3600" b="1"/>
            </a:lvl1pPr>
            <a:lvl2pPr marL="914400" lvl="1" indent="-228600" algn="l">
              <a:lnSpc>
                <a:spcPct val="90000"/>
              </a:lnSpc>
              <a:spcBef>
                <a:spcPts val="750"/>
              </a:spcBef>
              <a:spcAft>
                <a:spcPts val="0"/>
              </a:spcAft>
              <a:buClr>
                <a:schemeClr val="dk1"/>
              </a:buClr>
              <a:buSzPts val="3000"/>
              <a:buNone/>
              <a:defRPr sz="3000" b="1"/>
            </a:lvl2pPr>
            <a:lvl3pPr marL="1371600" lvl="2" indent="-228600" algn="l">
              <a:lnSpc>
                <a:spcPct val="90000"/>
              </a:lnSpc>
              <a:spcBef>
                <a:spcPts val="750"/>
              </a:spcBef>
              <a:spcAft>
                <a:spcPts val="0"/>
              </a:spcAft>
              <a:buClr>
                <a:schemeClr val="dk1"/>
              </a:buClr>
              <a:buSzPts val="2700"/>
              <a:buNone/>
              <a:defRPr sz="2700" b="1"/>
            </a:lvl3pPr>
            <a:lvl4pPr marL="1828800" lvl="3" indent="-228600" algn="l">
              <a:lnSpc>
                <a:spcPct val="90000"/>
              </a:lnSpc>
              <a:spcBef>
                <a:spcPts val="750"/>
              </a:spcBef>
              <a:spcAft>
                <a:spcPts val="0"/>
              </a:spcAft>
              <a:buClr>
                <a:schemeClr val="dk1"/>
              </a:buClr>
              <a:buSzPts val="2400"/>
              <a:buNone/>
              <a:defRPr sz="2400" b="1"/>
            </a:lvl4pPr>
            <a:lvl5pPr marL="2286000" lvl="4" indent="-228600" algn="l">
              <a:lnSpc>
                <a:spcPct val="90000"/>
              </a:lnSpc>
              <a:spcBef>
                <a:spcPts val="750"/>
              </a:spcBef>
              <a:spcAft>
                <a:spcPts val="0"/>
              </a:spcAft>
              <a:buClr>
                <a:schemeClr val="dk1"/>
              </a:buClr>
              <a:buSzPts val="2400"/>
              <a:buNone/>
              <a:defRPr sz="2400" b="1"/>
            </a:lvl5pPr>
            <a:lvl6pPr marL="2743200" lvl="5" indent="-228600" algn="l">
              <a:lnSpc>
                <a:spcPct val="90000"/>
              </a:lnSpc>
              <a:spcBef>
                <a:spcPts val="750"/>
              </a:spcBef>
              <a:spcAft>
                <a:spcPts val="0"/>
              </a:spcAft>
              <a:buClr>
                <a:schemeClr val="dk1"/>
              </a:buClr>
              <a:buSzPts val="2400"/>
              <a:buNone/>
              <a:defRPr sz="2400" b="1"/>
            </a:lvl6pPr>
            <a:lvl7pPr marL="3200400" lvl="6" indent="-228600" algn="l">
              <a:lnSpc>
                <a:spcPct val="90000"/>
              </a:lnSpc>
              <a:spcBef>
                <a:spcPts val="750"/>
              </a:spcBef>
              <a:spcAft>
                <a:spcPts val="0"/>
              </a:spcAft>
              <a:buClr>
                <a:schemeClr val="dk1"/>
              </a:buClr>
              <a:buSzPts val="2400"/>
              <a:buNone/>
              <a:defRPr sz="2400" b="1"/>
            </a:lvl7pPr>
            <a:lvl8pPr marL="3657600" lvl="7" indent="-228600" algn="l">
              <a:lnSpc>
                <a:spcPct val="90000"/>
              </a:lnSpc>
              <a:spcBef>
                <a:spcPts val="750"/>
              </a:spcBef>
              <a:spcAft>
                <a:spcPts val="0"/>
              </a:spcAft>
              <a:buClr>
                <a:schemeClr val="dk1"/>
              </a:buClr>
              <a:buSzPts val="2400"/>
              <a:buNone/>
              <a:defRPr sz="2400" b="1"/>
            </a:lvl8pPr>
            <a:lvl9pPr marL="4114800" lvl="8" indent="-228600" algn="l">
              <a:lnSpc>
                <a:spcPct val="90000"/>
              </a:lnSpc>
              <a:spcBef>
                <a:spcPts val="750"/>
              </a:spcBef>
              <a:spcAft>
                <a:spcPts val="0"/>
              </a:spcAft>
              <a:buClr>
                <a:schemeClr val="dk1"/>
              </a:buClr>
              <a:buSzPts val="2400"/>
              <a:buNone/>
              <a:defRPr sz="2400" b="1"/>
            </a:lvl9pPr>
          </a:lstStyle>
          <a:p>
            <a:endParaRPr/>
          </a:p>
        </p:txBody>
      </p:sp>
      <p:sp>
        <p:nvSpPr>
          <p:cNvPr id="41" name="Google Shape;41;p7"/>
          <p:cNvSpPr txBox="1">
            <a:spLocks noGrp="1"/>
          </p:cNvSpPr>
          <p:nvPr>
            <p:ph type="body" idx="4"/>
          </p:nvPr>
        </p:nvSpPr>
        <p:spPr>
          <a:xfrm>
            <a:off x="6943726" y="8906934"/>
            <a:ext cx="5831087" cy="1310075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942975" y="1298228"/>
            <a:ext cx="11830050" cy="471311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944762" y="1625600"/>
            <a:ext cx="4423767" cy="5689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00"/>
              <a:buFont typeface="Calibri"/>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831087" y="3510850"/>
            <a:ext cx="6943725" cy="17328444"/>
          </a:xfrm>
          <a:prstGeom prst="rect">
            <a:avLst/>
          </a:prstGeom>
          <a:noFill/>
          <a:ln>
            <a:noFill/>
          </a:ln>
        </p:spPr>
        <p:txBody>
          <a:bodyPr spcFirstLastPara="1" wrap="square" lIns="91425" tIns="45700" rIns="91425" bIns="45700" anchor="t" anchorCtr="0">
            <a:normAutofit/>
          </a:bodyPr>
          <a:lstStyle>
            <a:lvl1pPr marL="457200" lvl="0" indent="-533400" algn="l">
              <a:lnSpc>
                <a:spcPct val="90000"/>
              </a:lnSpc>
              <a:spcBef>
                <a:spcPts val="1500"/>
              </a:spcBef>
              <a:spcAft>
                <a:spcPts val="0"/>
              </a:spcAft>
              <a:buClr>
                <a:schemeClr val="dk1"/>
              </a:buClr>
              <a:buSzPts val="4800"/>
              <a:buChar char="•"/>
              <a:defRPr sz="4800"/>
            </a:lvl1pPr>
            <a:lvl2pPr marL="914400" lvl="1" indent="-495300" algn="l">
              <a:lnSpc>
                <a:spcPct val="90000"/>
              </a:lnSpc>
              <a:spcBef>
                <a:spcPts val="750"/>
              </a:spcBef>
              <a:spcAft>
                <a:spcPts val="0"/>
              </a:spcAft>
              <a:buClr>
                <a:schemeClr val="dk1"/>
              </a:buClr>
              <a:buSzPts val="4200"/>
              <a:buChar char="•"/>
              <a:defRPr sz="4200"/>
            </a:lvl2pPr>
            <a:lvl3pPr marL="1371600" lvl="2" indent="-457200" algn="l">
              <a:lnSpc>
                <a:spcPct val="90000"/>
              </a:lnSpc>
              <a:spcBef>
                <a:spcPts val="750"/>
              </a:spcBef>
              <a:spcAft>
                <a:spcPts val="0"/>
              </a:spcAft>
              <a:buClr>
                <a:schemeClr val="dk1"/>
              </a:buClr>
              <a:buSzPts val="3600"/>
              <a:buChar char="•"/>
              <a:defRPr sz="3600"/>
            </a:lvl3pPr>
            <a:lvl4pPr marL="1828800" lvl="3" indent="-419100" algn="l">
              <a:lnSpc>
                <a:spcPct val="90000"/>
              </a:lnSpc>
              <a:spcBef>
                <a:spcPts val="750"/>
              </a:spcBef>
              <a:spcAft>
                <a:spcPts val="0"/>
              </a:spcAft>
              <a:buClr>
                <a:schemeClr val="dk1"/>
              </a:buClr>
              <a:buSzPts val="3000"/>
              <a:buChar char="•"/>
              <a:defRPr sz="3000"/>
            </a:lvl4pPr>
            <a:lvl5pPr marL="2286000" lvl="4" indent="-419100" algn="l">
              <a:lnSpc>
                <a:spcPct val="90000"/>
              </a:lnSpc>
              <a:spcBef>
                <a:spcPts val="750"/>
              </a:spcBef>
              <a:spcAft>
                <a:spcPts val="0"/>
              </a:spcAft>
              <a:buClr>
                <a:schemeClr val="dk1"/>
              </a:buClr>
              <a:buSzPts val="3000"/>
              <a:buChar char="•"/>
              <a:defRPr sz="3000"/>
            </a:lvl5pPr>
            <a:lvl6pPr marL="2743200" lvl="5" indent="-419100" algn="l">
              <a:lnSpc>
                <a:spcPct val="90000"/>
              </a:lnSpc>
              <a:spcBef>
                <a:spcPts val="750"/>
              </a:spcBef>
              <a:spcAft>
                <a:spcPts val="0"/>
              </a:spcAft>
              <a:buClr>
                <a:schemeClr val="dk1"/>
              </a:buClr>
              <a:buSzPts val="3000"/>
              <a:buChar char="•"/>
              <a:defRPr sz="3000"/>
            </a:lvl6pPr>
            <a:lvl7pPr marL="3200400" lvl="6" indent="-419100" algn="l">
              <a:lnSpc>
                <a:spcPct val="90000"/>
              </a:lnSpc>
              <a:spcBef>
                <a:spcPts val="750"/>
              </a:spcBef>
              <a:spcAft>
                <a:spcPts val="0"/>
              </a:spcAft>
              <a:buClr>
                <a:schemeClr val="dk1"/>
              </a:buClr>
              <a:buSzPts val="3000"/>
              <a:buChar char="•"/>
              <a:defRPr sz="3000"/>
            </a:lvl7pPr>
            <a:lvl8pPr marL="3657600" lvl="7" indent="-419100" algn="l">
              <a:lnSpc>
                <a:spcPct val="90000"/>
              </a:lnSpc>
              <a:spcBef>
                <a:spcPts val="750"/>
              </a:spcBef>
              <a:spcAft>
                <a:spcPts val="0"/>
              </a:spcAft>
              <a:buClr>
                <a:schemeClr val="dk1"/>
              </a:buClr>
              <a:buSzPts val="3000"/>
              <a:buChar char="•"/>
              <a:defRPr sz="3000"/>
            </a:lvl8pPr>
            <a:lvl9pPr marL="4114800" lvl="8" indent="-419100" algn="l">
              <a:lnSpc>
                <a:spcPct val="90000"/>
              </a:lnSpc>
              <a:spcBef>
                <a:spcPts val="750"/>
              </a:spcBef>
              <a:spcAft>
                <a:spcPts val="0"/>
              </a:spcAft>
              <a:buClr>
                <a:schemeClr val="dk1"/>
              </a:buClr>
              <a:buSzPts val="3000"/>
              <a:buChar char="•"/>
              <a:defRPr sz="3000"/>
            </a:lvl9pPr>
          </a:lstStyle>
          <a:p>
            <a:endParaRPr/>
          </a:p>
        </p:txBody>
      </p:sp>
      <p:sp>
        <p:nvSpPr>
          <p:cNvPr id="57" name="Google Shape;57;p10"/>
          <p:cNvSpPr txBox="1">
            <a:spLocks noGrp="1"/>
          </p:cNvSpPr>
          <p:nvPr>
            <p:ph type="body" idx="2"/>
          </p:nvPr>
        </p:nvSpPr>
        <p:spPr>
          <a:xfrm>
            <a:off x="944762" y="7315200"/>
            <a:ext cx="4423767" cy="135523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500"/>
              </a:spcBef>
              <a:spcAft>
                <a:spcPts val="0"/>
              </a:spcAft>
              <a:buClr>
                <a:schemeClr val="dk1"/>
              </a:buClr>
              <a:buSzPts val="2400"/>
              <a:buNone/>
              <a:defRPr sz="2400"/>
            </a:lvl1pPr>
            <a:lvl2pPr marL="914400" lvl="1" indent="-228600" algn="l">
              <a:lnSpc>
                <a:spcPct val="90000"/>
              </a:lnSpc>
              <a:spcBef>
                <a:spcPts val="750"/>
              </a:spcBef>
              <a:spcAft>
                <a:spcPts val="0"/>
              </a:spcAft>
              <a:buClr>
                <a:schemeClr val="dk1"/>
              </a:buClr>
              <a:buSzPts val="2100"/>
              <a:buNone/>
              <a:defRPr sz="2100"/>
            </a:lvl2pPr>
            <a:lvl3pPr marL="1371600" lvl="2" indent="-228600" algn="l">
              <a:lnSpc>
                <a:spcPct val="90000"/>
              </a:lnSpc>
              <a:spcBef>
                <a:spcPts val="750"/>
              </a:spcBef>
              <a:spcAft>
                <a:spcPts val="0"/>
              </a:spcAft>
              <a:buClr>
                <a:schemeClr val="dk1"/>
              </a:buClr>
              <a:buSzPts val="1800"/>
              <a:buNone/>
              <a:defRPr sz="1800"/>
            </a:lvl3pPr>
            <a:lvl4pPr marL="1828800" lvl="3" indent="-228600" algn="l">
              <a:lnSpc>
                <a:spcPct val="90000"/>
              </a:lnSpc>
              <a:spcBef>
                <a:spcPts val="750"/>
              </a:spcBef>
              <a:spcAft>
                <a:spcPts val="0"/>
              </a:spcAft>
              <a:buClr>
                <a:schemeClr val="dk1"/>
              </a:buClr>
              <a:buSzPts val="1500"/>
              <a:buNone/>
              <a:defRPr sz="1500"/>
            </a:lvl4pPr>
            <a:lvl5pPr marL="2286000" lvl="4" indent="-228600" algn="l">
              <a:lnSpc>
                <a:spcPct val="90000"/>
              </a:lnSpc>
              <a:spcBef>
                <a:spcPts val="750"/>
              </a:spcBef>
              <a:spcAft>
                <a:spcPts val="0"/>
              </a:spcAft>
              <a:buClr>
                <a:schemeClr val="dk1"/>
              </a:buClr>
              <a:buSzPts val="1500"/>
              <a:buNone/>
              <a:defRPr sz="1500"/>
            </a:lvl5pPr>
            <a:lvl6pPr marL="2743200" lvl="5" indent="-228600" algn="l">
              <a:lnSpc>
                <a:spcPct val="90000"/>
              </a:lnSpc>
              <a:spcBef>
                <a:spcPts val="750"/>
              </a:spcBef>
              <a:spcAft>
                <a:spcPts val="0"/>
              </a:spcAft>
              <a:buClr>
                <a:schemeClr val="dk1"/>
              </a:buClr>
              <a:buSzPts val="1500"/>
              <a:buNone/>
              <a:defRPr sz="1500"/>
            </a:lvl6pPr>
            <a:lvl7pPr marL="3200400" lvl="6" indent="-228600" algn="l">
              <a:lnSpc>
                <a:spcPct val="90000"/>
              </a:lnSpc>
              <a:spcBef>
                <a:spcPts val="750"/>
              </a:spcBef>
              <a:spcAft>
                <a:spcPts val="0"/>
              </a:spcAft>
              <a:buClr>
                <a:schemeClr val="dk1"/>
              </a:buClr>
              <a:buSzPts val="1500"/>
              <a:buNone/>
              <a:defRPr sz="1500"/>
            </a:lvl7pPr>
            <a:lvl8pPr marL="3657600" lvl="7" indent="-228600" algn="l">
              <a:lnSpc>
                <a:spcPct val="90000"/>
              </a:lnSpc>
              <a:spcBef>
                <a:spcPts val="750"/>
              </a:spcBef>
              <a:spcAft>
                <a:spcPts val="0"/>
              </a:spcAft>
              <a:buClr>
                <a:schemeClr val="dk1"/>
              </a:buClr>
              <a:buSzPts val="1500"/>
              <a:buNone/>
              <a:defRPr sz="1500"/>
            </a:lvl8pPr>
            <a:lvl9pPr marL="4114800" lvl="8" indent="-228600" algn="l">
              <a:lnSpc>
                <a:spcPct val="90000"/>
              </a:lnSpc>
              <a:spcBef>
                <a:spcPts val="750"/>
              </a:spcBef>
              <a:spcAft>
                <a:spcPts val="0"/>
              </a:spcAft>
              <a:buClr>
                <a:schemeClr val="dk1"/>
              </a:buClr>
              <a:buSzPts val="1500"/>
              <a:buNone/>
              <a:defRPr sz="1500"/>
            </a:lvl9pPr>
          </a:lstStyle>
          <a:p>
            <a:endParaRPr/>
          </a:p>
        </p:txBody>
      </p:sp>
      <p:sp>
        <p:nvSpPr>
          <p:cNvPr id="58" name="Google Shape;58;p10"/>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944762" y="1625600"/>
            <a:ext cx="4423767" cy="5689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00"/>
              <a:buFont typeface="Calibri"/>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5831087" y="3510850"/>
            <a:ext cx="6943725" cy="17328444"/>
          </a:xfrm>
          <a:prstGeom prst="rect">
            <a:avLst/>
          </a:prstGeom>
          <a:noFill/>
          <a:ln>
            <a:noFill/>
          </a:ln>
        </p:spPr>
      </p:sp>
      <p:sp>
        <p:nvSpPr>
          <p:cNvPr id="64" name="Google Shape;64;p11"/>
          <p:cNvSpPr txBox="1">
            <a:spLocks noGrp="1"/>
          </p:cNvSpPr>
          <p:nvPr>
            <p:ph type="body" idx="1"/>
          </p:nvPr>
        </p:nvSpPr>
        <p:spPr>
          <a:xfrm>
            <a:off x="944762" y="7315200"/>
            <a:ext cx="4423767" cy="135523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500"/>
              </a:spcBef>
              <a:spcAft>
                <a:spcPts val="0"/>
              </a:spcAft>
              <a:buClr>
                <a:schemeClr val="dk1"/>
              </a:buClr>
              <a:buSzPts val="2400"/>
              <a:buNone/>
              <a:defRPr sz="2400"/>
            </a:lvl1pPr>
            <a:lvl2pPr marL="914400" lvl="1" indent="-228600" algn="l">
              <a:lnSpc>
                <a:spcPct val="90000"/>
              </a:lnSpc>
              <a:spcBef>
                <a:spcPts val="750"/>
              </a:spcBef>
              <a:spcAft>
                <a:spcPts val="0"/>
              </a:spcAft>
              <a:buClr>
                <a:schemeClr val="dk1"/>
              </a:buClr>
              <a:buSzPts val="2100"/>
              <a:buNone/>
              <a:defRPr sz="2100"/>
            </a:lvl2pPr>
            <a:lvl3pPr marL="1371600" lvl="2" indent="-228600" algn="l">
              <a:lnSpc>
                <a:spcPct val="90000"/>
              </a:lnSpc>
              <a:spcBef>
                <a:spcPts val="750"/>
              </a:spcBef>
              <a:spcAft>
                <a:spcPts val="0"/>
              </a:spcAft>
              <a:buClr>
                <a:schemeClr val="dk1"/>
              </a:buClr>
              <a:buSzPts val="1800"/>
              <a:buNone/>
              <a:defRPr sz="1800"/>
            </a:lvl3pPr>
            <a:lvl4pPr marL="1828800" lvl="3" indent="-228600" algn="l">
              <a:lnSpc>
                <a:spcPct val="90000"/>
              </a:lnSpc>
              <a:spcBef>
                <a:spcPts val="750"/>
              </a:spcBef>
              <a:spcAft>
                <a:spcPts val="0"/>
              </a:spcAft>
              <a:buClr>
                <a:schemeClr val="dk1"/>
              </a:buClr>
              <a:buSzPts val="1500"/>
              <a:buNone/>
              <a:defRPr sz="1500"/>
            </a:lvl4pPr>
            <a:lvl5pPr marL="2286000" lvl="4" indent="-228600" algn="l">
              <a:lnSpc>
                <a:spcPct val="90000"/>
              </a:lnSpc>
              <a:spcBef>
                <a:spcPts val="750"/>
              </a:spcBef>
              <a:spcAft>
                <a:spcPts val="0"/>
              </a:spcAft>
              <a:buClr>
                <a:schemeClr val="dk1"/>
              </a:buClr>
              <a:buSzPts val="1500"/>
              <a:buNone/>
              <a:defRPr sz="1500"/>
            </a:lvl5pPr>
            <a:lvl6pPr marL="2743200" lvl="5" indent="-228600" algn="l">
              <a:lnSpc>
                <a:spcPct val="90000"/>
              </a:lnSpc>
              <a:spcBef>
                <a:spcPts val="750"/>
              </a:spcBef>
              <a:spcAft>
                <a:spcPts val="0"/>
              </a:spcAft>
              <a:buClr>
                <a:schemeClr val="dk1"/>
              </a:buClr>
              <a:buSzPts val="1500"/>
              <a:buNone/>
              <a:defRPr sz="1500"/>
            </a:lvl6pPr>
            <a:lvl7pPr marL="3200400" lvl="6" indent="-228600" algn="l">
              <a:lnSpc>
                <a:spcPct val="90000"/>
              </a:lnSpc>
              <a:spcBef>
                <a:spcPts val="750"/>
              </a:spcBef>
              <a:spcAft>
                <a:spcPts val="0"/>
              </a:spcAft>
              <a:buClr>
                <a:schemeClr val="dk1"/>
              </a:buClr>
              <a:buSzPts val="1500"/>
              <a:buNone/>
              <a:defRPr sz="1500"/>
            </a:lvl7pPr>
            <a:lvl8pPr marL="3657600" lvl="7" indent="-228600" algn="l">
              <a:lnSpc>
                <a:spcPct val="90000"/>
              </a:lnSpc>
              <a:spcBef>
                <a:spcPts val="750"/>
              </a:spcBef>
              <a:spcAft>
                <a:spcPts val="0"/>
              </a:spcAft>
              <a:buClr>
                <a:schemeClr val="dk1"/>
              </a:buClr>
              <a:buSzPts val="1500"/>
              <a:buNone/>
              <a:defRPr sz="1500"/>
            </a:lvl8pPr>
            <a:lvl9pPr marL="4114800" lvl="8" indent="-228600" algn="l">
              <a:lnSpc>
                <a:spcPct val="90000"/>
              </a:lnSpc>
              <a:spcBef>
                <a:spcPts val="750"/>
              </a:spcBef>
              <a:spcAft>
                <a:spcPts val="0"/>
              </a:spcAft>
              <a:buClr>
                <a:schemeClr val="dk1"/>
              </a:buClr>
              <a:buSzPts val="1500"/>
              <a:buNone/>
              <a:defRPr sz="1500"/>
            </a:lvl9pPr>
          </a:lstStyle>
          <a:p>
            <a:endParaRPr/>
          </a:p>
        </p:txBody>
      </p:sp>
      <p:sp>
        <p:nvSpPr>
          <p:cNvPr id="65" name="Google Shape;65;p11"/>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942975" y="1298228"/>
            <a:ext cx="11830050" cy="471311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6600"/>
              <a:buFont typeface="Calibri"/>
              <a:buNone/>
              <a:defRPr sz="66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942975" y="6491111"/>
            <a:ext cx="11830050" cy="15471424"/>
          </a:xfrm>
          <a:prstGeom prst="rect">
            <a:avLst/>
          </a:prstGeom>
          <a:noFill/>
          <a:ln>
            <a:noFill/>
          </a:ln>
        </p:spPr>
        <p:txBody>
          <a:bodyPr spcFirstLastPara="1" wrap="square" lIns="91425" tIns="45700" rIns="91425" bIns="45700" anchor="t" anchorCtr="0">
            <a:normAutofit/>
          </a:bodyPr>
          <a:lstStyle>
            <a:lvl1pPr marL="457200" marR="0" lvl="0" indent="-495300" algn="l" rtl="0">
              <a:lnSpc>
                <a:spcPct val="90000"/>
              </a:lnSpc>
              <a:spcBef>
                <a:spcPts val="1500"/>
              </a:spcBef>
              <a:spcAft>
                <a:spcPts val="0"/>
              </a:spcAft>
              <a:buClr>
                <a:schemeClr val="dk1"/>
              </a:buClr>
              <a:buSzPts val="4200"/>
              <a:buFont typeface="Arial"/>
              <a:buChar char="•"/>
              <a:defRPr sz="4200" b="0" i="0" u="none" strike="noStrike" cap="none">
                <a:solidFill>
                  <a:schemeClr val="dk1"/>
                </a:solidFill>
                <a:latin typeface="Calibri"/>
                <a:ea typeface="Calibri"/>
                <a:cs typeface="Calibri"/>
                <a:sym typeface="Calibri"/>
              </a:defRPr>
            </a:lvl1pPr>
            <a:lvl2pPr marL="914400" marR="0" lvl="1" indent="-457200" algn="l" rtl="0">
              <a:lnSpc>
                <a:spcPct val="90000"/>
              </a:lnSpc>
              <a:spcBef>
                <a:spcPts val="75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2pPr>
            <a:lvl3pPr marL="1371600" marR="0" lvl="2" indent="-419100" algn="l" rtl="0">
              <a:lnSpc>
                <a:spcPct val="90000"/>
              </a:lnSpc>
              <a:spcBef>
                <a:spcPts val="75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3pPr>
            <a:lvl4pPr marL="1828800" marR="0" lvl="3"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4pPr>
            <a:lvl5pPr marL="2286000" marR="0" lvl="4"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5pPr>
            <a:lvl6pPr marL="2743200" marR="0" lvl="5"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6pPr>
            <a:lvl7pPr marL="3200400" marR="0" lvl="6"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7pPr>
            <a:lvl8pPr marL="3657600" marR="0" lvl="7"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8pPr>
            <a:lvl9pPr marL="4114800" marR="0" lvl="8"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942975" y="22600361"/>
            <a:ext cx="3086100" cy="129822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543425" y="22600361"/>
            <a:ext cx="4629150" cy="1298222"/>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9686925" y="22600361"/>
            <a:ext cx="3086100" cy="1298222"/>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83"/>
        <p:cNvGrpSpPr/>
        <p:nvPr/>
      </p:nvGrpSpPr>
      <p:grpSpPr>
        <a:xfrm>
          <a:off x="0" y="0"/>
          <a:ext cx="0" cy="0"/>
          <a:chOff x="0" y="0"/>
          <a:chExt cx="0" cy="0"/>
        </a:xfrm>
      </p:grpSpPr>
      <p:sp>
        <p:nvSpPr>
          <p:cNvPr id="84" name="Google Shape;84;p1"/>
          <p:cNvSpPr/>
          <p:nvPr/>
        </p:nvSpPr>
        <p:spPr>
          <a:xfrm>
            <a:off x="734040" y="4123389"/>
            <a:ext cx="12247560" cy="919573"/>
          </a:xfrm>
          <a:prstGeom prst="rect">
            <a:avLst/>
          </a:prstGeom>
          <a:noFill/>
          <a:ln>
            <a:noFill/>
          </a:ln>
        </p:spPr>
        <p:txBody>
          <a:bodyPr spcFirstLastPara="1" wrap="square" lIns="102950" tIns="51475" rIns="102950" bIns="51475"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pt-BR" sz="2400" b="1" i="0" u="none" strike="noStrike" cap="none" dirty="0">
                <a:solidFill>
                  <a:srgbClr val="002060"/>
                </a:solidFill>
                <a:latin typeface="Arial"/>
                <a:ea typeface="Arial"/>
                <a:cs typeface="Arial"/>
                <a:sym typeface="Arial"/>
              </a:rPr>
              <a:t>AUTORES</a:t>
            </a:r>
            <a:endParaRPr sz="2400" b="0" i="0" u="none" strike="noStrike" cap="none" dirty="0">
              <a:solidFill>
                <a:schemeClr val="dk1"/>
              </a:solidFill>
              <a:latin typeface="Arial"/>
              <a:ea typeface="Arial"/>
              <a:cs typeface="Arial"/>
              <a:sym typeface="Arial"/>
            </a:endParaRPr>
          </a:p>
          <a:p>
            <a:pPr marL="0" marR="0" lvl="0" indent="0" algn="ctr" rtl="0">
              <a:lnSpc>
                <a:spcPct val="100000"/>
              </a:lnSpc>
              <a:spcBef>
                <a:spcPts val="600"/>
              </a:spcBef>
              <a:spcAft>
                <a:spcPts val="0"/>
              </a:spcAft>
              <a:buClr>
                <a:srgbClr val="000000"/>
              </a:buClr>
              <a:buSzPts val="2400"/>
              <a:buFont typeface="Arial"/>
              <a:buNone/>
            </a:pPr>
            <a:r>
              <a:rPr lang="pt-BR" sz="2400" b="1" i="0" u="none" strike="noStrike" cap="none" dirty="0">
                <a:solidFill>
                  <a:srgbClr val="01548E"/>
                </a:solidFill>
                <a:latin typeface="Arial"/>
                <a:ea typeface="Arial"/>
                <a:cs typeface="Arial"/>
                <a:sym typeface="Arial"/>
              </a:rPr>
              <a:t> </a:t>
            </a:r>
            <a:r>
              <a:rPr lang="pt-BR" sz="2400" b="0" i="0" u="none" strike="noStrike" cap="none" dirty="0">
                <a:solidFill>
                  <a:srgbClr val="01548E"/>
                </a:solidFill>
                <a:latin typeface="Arial"/>
                <a:ea typeface="Arial"/>
                <a:cs typeface="Arial"/>
                <a:sym typeface="Arial"/>
              </a:rPr>
              <a:t>INSTITUIÇÕES</a:t>
            </a:r>
            <a:endParaRPr sz="2400" b="0" i="0" u="none" strike="noStrike" cap="none" dirty="0">
              <a:solidFill>
                <a:schemeClr val="dk1"/>
              </a:solidFill>
              <a:latin typeface="Arial"/>
              <a:ea typeface="Arial"/>
              <a:cs typeface="Arial"/>
              <a:sym typeface="Arial"/>
            </a:endParaRPr>
          </a:p>
        </p:txBody>
      </p:sp>
      <p:sp>
        <p:nvSpPr>
          <p:cNvPr id="85" name="Google Shape;85;p1"/>
          <p:cNvSpPr/>
          <p:nvPr/>
        </p:nvSpPr>
        <p:spPr>
          <a:xfrm>
            <a:off x="734040" y="9732361"/>
            <a:ext cx="5885700" cy="408300"/>
          </a:xfrm>
          <a:prstGeom prst="rect">
            <a:avLst/>
          </a:prstGeom>
          <a:noFill/>
          <a:ln>
            <a:noFill/>
          </a:ln>
        </p:spPr>
        <p:txBody>
          <a:bodyPr spcFirstLastPara="1" wrap="square" lIns="102950" tIns="51475" rIns="102950" bIns="5147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pt-BR" sz="2000" b="1" i="0" u="none" strike="noStrike" cap="none">
                <a:solidFill>
                  <a:srgbClr val="203864"/>
                </a:solidFill>
                <a:latin typeface="Arial"/>
                <a:ea typeface="Arial"/>
                <a:cs typeface="Arial"/>
                <a:sym typeface="Arial"/>
              </a:rPr>
              <a:t>OBJETIVO(s)</a:t>
            </a:r>
            <a:endParaRPr sz="2000" b="0" i="0" u="none" strike="noStrike" cap="none">
              <a:solidFill>
                <a:schemeClr val="dk1"/>
              </a:solidFill>
              <a:latin typeface="Arial"/>
              <a:ea typeface="Arial"/>
              <a:cs typeface="Arial"/>
              <a:sym typeface="Arial"/>
            </a:endParaRPr>
          </a:p>
        </p:txBody>
      </p:sp>
      <p:sp>
        <p:nvSpPr>
          <p:cNvPr id="86" name="Google Shape;86;p1"/>
          <p:cNvSpPr/>
          <p:nvPr/>
        </p:nvSpPr>
        <p:spPr>
          <a:xfrm>
            <a:off x="734040" y="10071361"/>
            <a:ext cx="5885640" cy="3278520"/>
          </a:xfrm>
          <a:prstGeom prst="rect">
            <a:avLst/>
          </a:prstGeom>
          <a:noFill/>
          <a:ln>
            <a:noFill/>
          </a:ln>
        </p:spPr>
        <p:txBody>
          <a:bodyPr spcFirstLastPara="1" wrap="square" lIns="102950" tIns="51475" rIns="102950" bIns="51475" anchor="t" anchorCtr="0">
            <a:spAutoFit/>
          </a:bodyPr>
          <a:lstStyle/>
          <a:p>
            <a:pPr marL="0" marR="0" lvl="0" indent="0" algn="just" rtl="0">
              <a:lnSpc>
                <a:spcPct val="138888"/>
              </a:lnSpc>
              <a:spcBef>
                <a:spcPts val="0"/>
              </a:spcBef>
              <a:spcAft>
                <a:spcPts val="0"/>
              </a:spcAft>
              <a:buClr>
                <a:srgbClr val="000000"/>
              </a:buClr>
              <a:buSzPts val="1800"/>
              <a:buFont typeface="Arial"/>
              <a:buNone/>
            </a:pPr>
            <a:r>
              <a:rPr lang="pt-BR" sz="1800" b="0" i="0" u="none" strike="noStrike" cap="none">
                <a:solidFill>
                  <a:schemeClr val="dk1"/>
                </a:solidFill>
                <a:latin typeface="Arial"/>
                <a:ea typeface="Arial"/>
                <a:cs typeface="Arial"/>
                <a:sym typeface="Arial"/>
              </a:rPr>
              <a:t>Lorem ipsum dolor sit amet, consectetur adipiscing elit. Nam tempus condimentum mauris dignissim lobortis. Pellentesque porta semper porttitor. Nam vitae nisi mollis ante aliquam sollicitudin vel non mi. Nam hendrerit diam ut neque pretium imperdiet. Maecenas ornare nunc sit amet erat ornare posuere. Aenean porta scelerisque diam, a lobortis turpis luctus at. Sed ac adipiscing elit. Interdum et malesuada fames ac ante ipsum primis in faucibus. </a:t>
            </a:r>
            <a:endParaRPr sz="1800" b="0" i="0" u="none" strike="noStrike" cap="none">
              <a:solidFill>
                <a:schemeClr val="dk1"/>
              </a:solidFill>
              <a:latin typeface="Arial"/>
              <a:ea typeface="Arial"/>
              <a:cs typeface="Arial"/>
              <a:sym typeface="Arial"/>
            </a:endParaRPr>
          </a:p>
        </p:txBody>
      </p:sp>
      <p:sp>
        <p:nvSpPr>
          <p:cNvPr id="87" name="Google Shape;87;p1"/>
          <p:cNvSpPr/>
          <p:nvPr/>
        </p:nvSpPr>
        <p:spPr>
          <a:xfrm>
            <a:off x="734040" y="5598001"/>
            <a:ext cx="5885700" cy="3596100"/>
          </a:xfrm>
          <a:prstGeom prst="rect">
            <a:avLst/>
          </a:prstGeom>
          <a:noFill/>
          <a:ln>
            <a:noFill/>
          </a:ln>
        </p:spPr>
        <p:txBody>
          <a:bodyPr spcFirstLastPara="1" wrap="square" lIns="102950" tIns="51475" rIns="102950" bIns="51475" anchor="t" anchorCtr="0">
            <a:spAutoFit/>
          </a:bodyPr>
          <a:lstStyle/>
          <a:p>
            <a:pPr marL="0" marR="0" lvl="0" indent="0" algn="just" rtl="0">
              <a:lnSpc>
                <a:spcPct val="138888"/>
              </a:lnSpc>
              <a:spcBef>
                <a:spcPts val="0"/>
              </a:spcBef>
              <a:spcAft>
                <a:spcPts val="0"/>
              </a:spcAft>
              <a:buClr>
                <a:srgbClr val="000000"/>
              </a:buClr>
              <a:buSzPts val="1800"/>
              <a:buFont typeface="Arial"/>
              <a:buNone/>
            </a:pPr>
            <a:r>
              <a:rPr lang="pt-BR" sz="1800" b="0" i="0" u="none" strike="noStrike" cap="none" dirty="0" err="1">
                <a:solidFill>
                  <a:schemeClr val="dk1"/>
                </a:solidFill>
                <a:latin typeface="Arial"/>
                <a:ea typeface="Arial"/>
                <a:cs typeface="Arial"/>
                <a:sym typeface="Arial"/>
              </a:rPr>
              <a:t>Lorem</a:t>
            </a:r>
            <a:r>
              <a:rPr lang="pt-BR" sz="1800" b="0" i="0" u="none" strike="noStrike" cap="none" dirty="0">
                <a:solidFill>
                  <a:schemeClr val="dk1"/>
                </a:solidFill>
                <a:latin typeface="Arial"/>
                <a:ea typeface="Arial"/>
                <a:cs typeface="Arial"/>
                <a:sym typeface="Arial"/>
              </a:rPr>
              <a:t> ipsum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consectetur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adipiscing</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elit</a:t>
            </a:r>
            <a:r>
              <a:rPr lang="pt-BR" sz="1800" b="0" i="0" u="none" strike="noStrike" cap="none" dirty="0">
                <a:solidFill>
                  <a:schemeClr val="dk1"/>
                </a:solidFill>
                <a:latin typeface="Arial"/>
                <a:ea typeface="Arial"/>
                <a:cs typeface="Arial"/>
                <a:sym typeface="Arial"/>
              </a:rPr>
              <a:t>. Nam tempus </a:t>
            </a:r>
            <a:r>
              <a:rPr lang="pt-BR" sz="1800" b="0" i="0" u="none" strike="noStrike" cap="none" dirty="0" err="1">
                <a:solidFill>
                  <a:schemeClr val="dk1"/>
                </a:solidFill>
                <a:latin typeface="Arial"/>
                <a:ea typeface="Arial"/>
                <a:cs typeface="Arial"/>
                <a:sym typeface="Arial"/>
              </a:rPr>
              <a:t>condimentum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mauris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dignissim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Pellentesque</a:t>
            </a:r>
            <a:r>
              <a:rPr lang="pt-BR" sz="1800" b="0" i="0" u="none" strike="noStrike" cap="none" dirty="0">
                <a:solidFill>
                  <a:schemeClr val="dk1"/>
                </a:solidFill>
                <a:latin typeface="Arial"/>
                <a:ea typeface="Arial"/>
                <a:cs typeface="Arial"/>
                <a:sym typeface="Arial"/>
              </a:rPr>
              <a:t> porta </a:t>
            </a:r>
            <a:r>
              <a:rPr lang="pt-BR" sz="1800" b="0" i="0" u="none" strike="noStrike" cap="none" dirty="0" err="1">
                <a:solidFill>
                  <a:schemeClr val="dk1"/>
                </a:solidFill>
                <a:latin typeface="Arial"/>
                <a:ea typeface="Arial"/>
                <a:cs typeface="Arial"/>
                <a:sym typeface="Arial"/>
              </a:rPr>
              <a:t>semper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porttitor</a:t>
            </a:r>
            <a:r>
              <a:rPr lang="pt-BR" sz="1800" b="0" i="0" u="none" strike="noStrike" cap="none" dirty="0">
                <a:solidFill>
                  <a:schemeClr val="dk1"/>
                </a:solidFill>
                <a:latin typeface="Arial"/>
                <a:ea typeface="Arial"/>
                <a:cs typeface="Arial"/>
                <a:sym typeface="Arial"/>
              </a:rPr>
              <a:t>. Nam vitae </a:t>
            </a:r>
            <a:r>
              <a:rPr lang="pt-BR" sz="1800" b="0" i="0" u="none" strike="noStrike" cap="none" dirty="0" err="1">
                <a:solidFill>
                  <a:schemeClr val="dk1"/>
                </a:solidFill>
                <a:latin typeface="Arial"/>
                <a:ea typeface="Arial"/>
                <a:cs typeface="Arial"/>
                <a:sym typeface="Arial"/>
              </a:rPr>
              <a:t>nisi</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mollis</a:t>
            </a:r>
            <a:r>
              <a:rPr lang="pt-BR" sz="1800" b="0" i="0" u="none" strike="noStrike" cap="none" dirty="0">
                <a:solidFill>
                  <a:schemeClr val="dk1"/>
                </a:solidFill>
                <a:latin typeface="Arial"/>
                <a:ea typeface="Arial"/>
                <a:cs typeface="Arial"/>
                <a:sym typeface="Arial"/>
              </a:rPr>
              <a:t> ante </a:t>
            </a:r>
            <a:r>
              <a:rPr lang="pt-BR" sz="1800" b="0" i="0" u="none" strike="noStrike" cap="none" dirty="0" err="1">
                <a:solidFill>
                  <a:schemeClr val="dk1"/>
                </a:solidFill>
                <a:latin typeface="Arial"/>
                <a:ea typeface="Arial"/>
                <a:cs typeface="Arial"/>
                <a:sym typeface="Arial"/>
              </a:rPr>
              <a:t>aliquam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sollicitudin</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vel</a:t>
            </a:r>
            <a:r>
              <a:rPr lang="pt-BR" sz="1800" b="0" i="0" u="none" strike="noStrike" cap="none" dirty="0">
                <a:solidFill>
                  <a:schemeClr val="dk1"/>
                </a:solidFill>
                <a:latin typeface="Arial"/>
                <a:ea typeface="Arial"/>
                <a:cs typeface="Arial"/>
                <a:sym typeface="Arial"/>
              </a:rPr>
              <a:t> non mi. Nam </a:t>
            </a:r>
            <a:r>
              <a:rPr lang="pt-BR" sz="1800" b="0" i="0" u="none" strike="noStrike" cap="none" dirty="0" err="1">
                <a:solidFill>
                  <a:schemeClr val="dk1"/>
                </a:solidFill>
                <a:latin typeface="Arial"/>
                <a:ea typeface="Arial"/>
                <a:cs typeface="Arial"/>
                <a:sym typeface="Arial"/>
              </a:rPr>
              <a:t>hendrerit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ut </a:t>
            </a:r>
            <a:r>
              <a:rPr lang="pt-BR" sz="1800" b="0" i="0" u="none" strike="noStrike" cap="none" dirty="0" err="1">
                <a:solidFill>
                  <a:schemeClr val="dk1"/>
                </a:solidFill>
                <a:latin typeface="Arial"/>
                <a:ea typeface="Arial"/>
                <a:cs typeface="Arial"/>
                <a:sym typeface="Arial"/>
              </a:rPr>
              <a:t>neque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pretium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imperdiet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Maecenas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nunc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erat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posuere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Aenean</a:t>
            </a:r>
            <a:r>
              <a:rPr lang="pt-BR" sz="1800" b="0" i="0" u="none" strike="noStrike" cap="none" dirty="0">
                <a:solidFill>
                  <a:schemeClr val="dk1"/>
                </a:solidFill>
                <a:latin typeface="Arial"/>
                <a:ea typeface="Arial"/>
                <a:cs typeface="Arial"/>
                <a:sym typeface="Arial"/>
              </a:rPr>
              <a:t> porta </a:t>
            </a:r>
            <a:r>
              <a:rPr lang="pt-BR" sz="1800" b="0" i="0" u="none" strike="noStrike" cap="none" dirty="0" err="1">
                <a:solidFill>
                  <a:schemeClr val="dk1"/>
                </a:solidFill>
                <a:latin typeface="Arial"/>
                <a:ea typeface="Arial"/>
                <a:cs typeface="Arial"/>
                <a:sym typeface="Arial"/>
              </a:rPr>
              <a:t>scelerisque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a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turpis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luctus</a:t>
            </a:r>
            <a:r>
              <a:rPr lang="pt-BR" sz="1800" b="0" i="0" u="none" strike="noStrike" cap="none" dirty="0">
                <a:solidFill>
                  <a:schemeClr val="dk1"/>
                </a:solidFill>
                <a:latin typeface="Arial"/>
                <a:ea typeface="Arial"/>
                <a:cs typeface="Arial"/>
                <a:sym typeface="Arial"/>
              </a:rPr>
              <a:t> at.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achendrerit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ut </a:t>
            </a:r>
            <a:r>
              <a:rPr lang="pt-BR" sz="1800" b="0" i="0" u="none" strike="noStrike" cap="none" dirty="0" err="1">
                <a:solidFill>
                  <a:schemeClr val="dk1"/>
                </a:solidFill>
                <a:latin typeface="Arial"/>
                <a:ea typeface="Arial"/>
                <a:cs typeface="Arial"/>
                <a:sym typeface="Arial"/>
              </a:rPr>
              <a:t>neque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pretium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imperdiet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Maecenas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nunc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erat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posuere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Aenean</a:t>
            </a:r>
            <a:r>
              <a:rPr lang="pt-BR" sz="1800" b="0" i="0" u="none" strike="noStrike" cap="none" dirty="0">
                <a:solidFill>
                  <a:schemeClr val="dk1"/>
                </a:solidFill>
                <a:latin typeface="Arial"/>
                <a:ea typeface="Arial"/>
                <a:cs typeface="Arial"/>
                <a:sym typeface="Arial"/>
              </a:rPr>
              <a:t> porta </a:t>
            </a:r>
            <a:r>
              <a:rPr lang="pt-BR" sz="1800" b="0" i="0" u="none" strike="noStrike" cap="none" dirty="0" err="1">
                <a:solidFill>
                  <a:schemeClr val="dk1"/>
                </a:solidFill>
                <a:latin typeface="Arial"/>
                <a:ea typeface="Arial"/>
                <a:cs typeface="Arial"/>
                <a:sym typeface="Arial"/>
              </a:rPr>
              <a:t>scelerisque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a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turpis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luctus</a:t>
            </a:r>
            <a:r>
              <a:rPr lang="pt-BR" sz="1800" b="0" i="0" u="none" strike="noStrike" cap="none" dirty="0">
                <a:solidFill>
                  <a:schemeClr val="dk1"/>
                </a:solidFill>
                <a:latin typeface="Arial"/>
                <a:ea typeface="Arial"/>
                <a:cs typeface="Arial"/>
                <a:sym typeface="Arial"/>
              </a:rPr>
              <a:t> at.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achendrerit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ut </a:t>
            </a:r>
            <a:r>
              <a:rPr lang="pt-BR" sz="1800" b="0" i="0" u="none" strike="noStrike" cap="none" dirty="0" err="1">
                <a:solidFill>
                  <a:schemeClr val="dk1"/>
                </a:solidFill>
                <a:latin typeface="Arial"/>
                <a:ea typeface="Arial"/>
                <a:cs typeface="Arial"/>
                <a:sym typeface="Arial"/>
              </a:rPr>
              <a:t>neque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pretium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imperdiet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Maecena</a:t>
            </a:r>
            <a:endParaRPr sz="1800" b="0" i="0" u="none" strike="noStrike" cap="none" dirty="0">
              <a:solidFill>
                <a:schemeClr val="dk1"/>
              </a:solidFill>
              <a:latin typeface="Arial"/>
              <a:ea typeface="Arial"/>
              <a:cs typeface="Arial"/>
              <a:sym typeface="Arial"/>
            </a:endParaRPr>
          </a:p>
        </p:txBody>
      </p:sp>
      <p:sp>
        <p:nvSpPr>
          <p:cNvPr id="88" name="Google Shape;88;p1"/>
          <p:cNvSpPr/>
          <p:nvPr/>
        </p:nvSpPr>
        <p:spPr>
          <a:xfrm>
            <a:off x="734040" y="5152321"/>
            <a:ext cx="5885640" cy="408240"/>
          </a:xfrm>
          <a:prstGeom prst="rect">
            <a:avLst/>
          </a:prstGeom>
          <a:noFill/>
          <a:ln>
            <a:noFill/>
          </a:ln>
        </p:spPr>
        <p:txBody>
          <a:bodyPr spcFirstLastPara="1" wrap="square" lIns="102950" tIns="51475" rIns="102950" bIns="5147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pt-BR" sz="2000" b="1" i="0" u="none" strike="noStrike" cap="none" dirty="0">
                <a:solidFill>
                  <a:srgbClr val="203864"/>
                </a:solidFill>
                <a:latin typeface="Arial"/>
                <a:ea typeface="Arial"/>
                <a:cs typeface="Arial"/>
                <a:sym typeface="Arial"/>
              </a:rPr>
              <a:t>INTRODUÇÃO</a:t>
            </a:r>
            <a:endParaRPr sz="2000" b="0" i="0" u="none" strike="noStrike" cap="none" dirty="0">
              <a:solidFill>
                <a:schemeClr val="dk1"/>
              </a:solidFill>
              <a:latin typeface="Arial"/>
              <a:ea typeface="Arial"/>
              <a:cs typeface="Arial"/>
              <a:sym typeface="Arial"/>
            </a:endParaRPr>
          </a:p>
        </p:txBody>
      </p:sp>
      <p:sp>
        <p:nvSpPr>
          <p:cNvPr id="89" name="Google Shape;89;p1"/>
          <p:cNvSpPr/>
          <p:nvPr/>
        </p:nvSpPr>
        <p:spPr>
          <a:xfrm>
            <a:off x="7108920" y="15534361"/>
            <a:ext cx="5872680" cy="2997065"/>
          </a:xfrm>
          <a:prstGeom prst="rect">
            <a:avLst/>
          </a:prstGeom>
          <a:noFill/>
          <a:ln>
            <a:noFill/>
          </a:ln>
        </p:spPr>
        <p:txBody>
          <a:bodyPr spcFirstLastPara="1" wrap="square" lIns="102950" tIns="51475" rIns="102950" bIns="51475" anchor="t" anchorCtr="0">
            <a:spAutoFit/>
          </a:bodyPr>
          <a:lstStyle/>
          <a:p>
            <a:pPr marL="0" marR="0" lvl="0" indent="0" algn="just" rtl="0">
              <a:lnSpc>
                <a:spcPct val="138888"/>
              </a:lnSpc>
              <a:spcBef>
                <a:spcPts val="0"/>
              </a:spcBef>
              <a:spcAft>
                <a:spcPts val="0"/>
              </a:spcAft>
              <a:buClr>
                <a:srgbClr val="000000"/>
              </a:buClr>
              <a:buSzPts val="1800"/>
              <a:buFont typeface="Arial"/>
              <a:buNone/>
            </a:pPr>
            <a:r>
              <a:rPr lang="pt-BR" sz="1800" b="0" i="0" u="none" strike="noStrike" cap="none" dirty="0" err="1">
                <a:solidFill>
                  <a:schemeClr val="dk1"/>
                </a:solidFill>
                <a:latin typeface="Arial"/>
                <a:ea typeface="Arial"/>
                <a:cs typeface="Arial"/>
                <a:sym typeface="Arial"/>
              </a:rPr>
              <a:t>Ligula</a:t>
            </a:r>
            <a:r>
              <a:rPr lang="pt-BR" sz="1800" b="0" i="0" u="none" strike="noStrike" cap="none" dirty="0">
                <a:solidFill>
                  <a:schemeClr val="dk1"/>
                </a:solidFill>
                <a:latin typeface="Arial"/>
                <a:ea typeface="Arial"/>
                <a:cs typeface="Arial"/>
                <a:sym typeface="Arial"/>
              </a:rPr>
              <a:t> eu </a:t>
            </a:r>
            <a:r>
              <a:rPr lang="pt-BR" sz="1800" b="0" i="0" u="none" strike="noStrike" cap="none" dirty="0" err="1">
                <a:solidFill>
                  <a:schemeClr val="dk1"/>
                </a:solidFill>
                <a:latin typeface="Arial"/>
                <a:ea typeface="Arial"/>
                <a:cs typeface="Arial"/>
                <a:sym typeface="Arial"/>
              </a:rPr>
              <a:t>elit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Nulla</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rhoncus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elit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eget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porttitor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Fusce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ullamcorper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nisl</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aliquet</a:t>
            </a:r>
            <a:r>
              <a:rPr lang="pt-BR" sz="1800" b="0" i="0" u="none" strike="noStrike" cap="none" dirty="0">
                <a:solidFill>
                  <a:schemeClr val="dk1"/>
                </a:solidFill>
                <a:latin typeface="Arial"/>
                <a:ea typeface="Arial"/>
                <a:cs typeface="Arial"/>
                <a:sym typeface="Arial"/>
              </a:rPr>
              <a:t>, et tempus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cursus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Praesent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tincidunt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lectus</a:t>
            </a:r>
            <a:r>
              <a:rPr lang="pt-BR" sz="1800" b="0" i="0" u="none" strike="noStrike" cap="none" dirty="0">
                <a:solidFill>
                  <a:schemeClr val="dk1"/>
                </a:solidFill>
                <a:latin typeface="Arial"/>
                <a:ea typeface="Arial"/>
                <a:cs typeface="Arial"/>
                <a:sym typeface="Arial"/>
              </a:rPr>
              <a:t> quis sem </a:t>
            </a:r>
            <a:r>
              <a:rPr lang="pt-BR" sz="1800" b="0" i="0" u="none" strike="noStrike" cap="none" dirty="0" err="1">
                <a:solidFill>
                  <a:schemeClr val="dk1"/>
                </a:solidFill>
                <a:latin typeface="Arial"/>
                <a:ea typeface="Arial"/>
                <a:cs typeface="Arial"/>
                <a:sym typeface="Arial"/>
              </a:rPr>
              <a:t>varius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congue</a:t>
            </a:r>
            <a:r>
              <a:rPr lang="pt-BR" sz="1800" b="0" i="0" u="none" strike="noStrike" cap="none" dirty="0">
                <a:solidFill>
                  <a:schemeClr val="dk1"/>
                </a:solidFill>
                <a:latin typeface="Arial"/>
                <a:ea typeface="Arial"/>
                <a:cs typeface="Arial"/>
                <a:sym typeface="Arial"/>
              </a:rPr>
              <a:t> vitae id mi.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vestibulum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mauris</a:t>
            </a:r>
            <a:r>
              <a:rPr lang="pt-BR" sz="1800" b="0" i="0" u="none" strike="noStrike" cap="none" dirty="0">
                <a:solidFill>
                  <a:schemeClr val="dk1"/>
                </a:solidFill>
                <a:latin typeface="Arial"/>
                <a:ea typeface="Arial"/>
                <a:cs typeface="Arial"/>
                <a:sym typeface="Arial"/>
              </a:rPr>
              <a:t> augue, eu </a:t>
            </a:r>
            <a:r>
              <a:rPr lang="pt-BR" sz="1800" b="0" i="0" u="none" strike="noStrike" cap="none" dirty="0" err="1">
                <a:solidFill>
                  <a:schemeClr val="dk1"/>
                </a:solidFill>
                <a:latin typeface="Arial"/>
                <a:ea typeface="Arial"/>
                <a:cs typeface="Arial"/>
                <a:sym typeface="Arial"/>
              </a:rPr>
              <a:t>adipiscing</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tincidunt</a:t>
            </a:r>
            <a:r>
              <a:rPr lang="pt-BR" sz="1800" b="0" i="0" u="none" strike="noStrike" cap="none" dirty="0">
                <a:solidFill>
                  <a:schemeClr val="dk1"/>
                </a:solidFill>
                <a:latin typeface="Arial"/>
                <a:ea typeface="Arial"/>
                <a:cs typeface="Arial"/>
                <a:sym typeface="Arial"/>
              </a:rPr>
              <a:t> id.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vestibulum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cursus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pharetra</a:t>
            </a:r>
            <a:r>
              <a:rPr lang="pt-BR" sz="1800" b="0" i="0" u="none" strike="noStrike" cap="none" dirty="0">
                <a:solidFill>
                  <a:schemeClr val="dk1"/>
                </a:solidFill>
                <a:latin typeface="Arial"/>
                <a:ea typeface="Arial"/>
                <a:cs typeface="Arial"/>
                <a:sym typeface="Arial"/>
              </a:rPr>
              <a:t>, nunc </a:t>
            </a:r>
            <a:r>
              <a:rPr lang="pt-BR" sz="1800" b="0" i="0" u="none" strike="noStrike" cap="none" dirty="0" err="1">
                <a:solidFill>
                  <a:schemeClr val="dk1"/>
                </a:solidFill>
                <a:latin typeface="Arial"/>
                <a:ea typeface="Arial"/>
                <a:cs typeface="Arial"/>
                <a:sym typeface="Arial"/>
              </a:rPr>
              <a:t>sapien</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neque</a:t>
            </a:r>
            <a:r>
              <a:rPr lang="pt-BR" sz="1800" b="0" i="0" u="none" strike="noStrike" cap="none" dirty="0">
                <a:solidFill>
                  <a:schemeClr val="dk1"/>
                </a:solidFill>
                <a:latin typeface="Arial"/>
                <a:ea typeface="Arial"/>
                <a:cs typeface="Arial"/>
                <a:sym typeface="Arial"/>
              </a:rPr>
              <a:t>, ac </a:t>
            </a:r>
            <a:r>
              <a:rPr lang="pt-BR" sz="1800" b="0" i="0" u="none" strike="noStrike" cap="none" dirty="0" err="1">
                <a:solidFill>
                  <a:schemeClr val="dk1"/>
                </a:solidFill>
                <a:latin typeface="Arial"/>
                <a:ea typeface="Arial"/>
                <a:cs typeface="Arial"/>
                <a:sym typeface="Arial"/>
              </a:rPr>
              <a:t>tincidunt</a:t>
            </a:r>
            <a:r>
              <a:rPr lang="pt-BR" sz="1800" b="0" i="0" u="none" strike="noStrike" cap="none" dirty="0">
                <a:solidFill>
                  <a:schemeClr val="dk1"/>
                </a:solidFill>
                <a:latin typeface="Arial"/>
                <a:ea typeface="Arial"/>
                <a:cs typeface="Arial"/>
                <a:sym typeface="Arial"/>
              </a:rPr>
              <a:t> mi </a:t>
            </a:r>
            <a:r>
              <a:rPr lang="pt-BR" sz="1800" b="0" i="0" u="none" strike="noStrike" cap="none" dirty="0" err="1">
                <a:solidFill>
                  <a:schemeClr val="dk1"/>
                </a:solidFill>
                <a:latin typeface="Arial"/>
                <a:ea typeface="Arial"/>
                <a:cs typeface="Arial"/>
                <a:sym typeface="Arial"/>
              </a:rPr>
              <a:t>ligula</a:t>
            </a:r>
            <a:r>
              <a:rPr lang="pt-BR" sz="1800" b="0" i="0" u="none" strike="noStrike" cap="none" dirty="0">
                <a:solidFill>
                  <a:schemeClr val="dk1"/>
                </a:solidFill>
                <a:latin typeface="Arial"/>
                <a:ea typeface="Arial"/>
                <a:cs typeface="Arial"/>
                <a:sym typeface="Arial"/>
              </a:rPr>
              <a:t> eu </a:t>
            </a:r>
            <a:r>
              <a:rPr lang="pt-BR" sz="1800" b="0" i="0" u="none" strike="noStrike" cap="none" dirty="0" err="1">
                <a:solidFill>
                  <a:schemeClr val="dk1"/>
                </a:solidFill>
                <a:latin typeface="Arial"/>
                <a:ea typeface="Arial"/>
                <a:cs typeface="Arial"/>
                <a:sym typeface="Arial"/>
              </a:rPr>
              <a:t>elit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Nulla</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rhoncus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elit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eget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porttitor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endParaRPr sz="1800" b="0" i="0" u="none" strike="noStrike" cap="none" dirty="0">
              <a:solidFill>
                <a:schemeClr val="dk1"/>
              </a:solidFill>
              <a:latin typeface="Arial"/>
              <a:ea typeface="Arial"/>
              <a:cs typeface="Arial"/>
              <a:sym typeface="Arial"/>
            </a:endParaRPr>
          </a:p>
          <a:p>
            <a:pPr marL="0" marR="0" lvl="0" indent="0" algn="just" rtl="0">
              <a:lnSpc>
                <a:spcPct val="100000"/>
              </a:lnSpc>
              <a:spcBef>
                <a:spcPts val="440"/>
              </a:spcBef>
              <a:spcAft>
                <a:spcPts val="0"/>
              </a:spcAft>
              <a:buClr>
                <a:srgbClr val="000000"/>
              </a:buClr>
              <a:buSzPts val="1800"/>
              <a:buFont typeface="Arial"/>
              <a:buNone/>
            </a:pPr>
            <a:endParaRPr sz="1800" b="0" i="0" u="none" strike="noStrike" cap="none" dirty="0">
              <a:solidFill>
                <a:schemeClr val="dk1"/>
              </a:solidFill>
              <a:latin typeface="Arial"/>
              <a:ea typeface="Arial"/>
              <a:cs typeface="Arial"/>
              <a:sym typeface="Arial"/>
            </a:endParaRPr>
          </a:p>
        </p:txBody>
      </p:sp>
      <p:sp>
        <p:nvSpPr>
          <p:cNvPr id="90" name="Google Shape;90;p1"/>
          <p:cNvSpPr/>
          <p:nvPr/>
        </p:nvSpPr>
        <p:spPr>
          <a:xfrm>
            <a:off x="7121880" y="5601601"/>
            <a:ext cx="5872680" cy="6203071"/>
          </a:xfrm>
          <a:prstGeom prst="rect">
            <a:avLst/>
          </a:prstGeom>
          <a:noFill/>
          <a:ln>
            <a:noFill/>
          </a:ln>
        </p:spPr>
        <p:txBody>
          <a:bodyPr spcFirstLastPara="1" wrap="square" lIns="102950" tIns="51475" rIns="102950" bIns="51475" anchor="t" anchorCtr="0">
            <a:spAutoFit/>
          </a:bodyPr>
          <a:lstStyle/>
          <a:p>
            <a:pPr marL="0" marR="0" lvl="0" indent="0" algn="just" rtl="0">
              <a:lnSpc>
                <a:spcPct val="138888"/>
              </a:lnSpc>
              <a:spcBef>
                <a:spcPts val="0"/>
              </a:spcBef>
              <a:spcAft>
                <a:spcPts val="0"/>
              </a:spcAft>
              <a:buClr>
                <a:srgbClr val="000000"/>
              </a:buClr>
              <a:buSzPts val="1800"/>
              <a:buFont typeface="Arial"/>
              <a:buNone/>
            </a:pPr>
            <a:r>
              <a:rPr lang="pt-BR" sz="1800" b="0" i="0" u="none" strike="noStrike" cap="none" dirty="0" err="1">
                <a:solidFill>
                  <a:schemeClr val="dk1"/>
                </a:solidFill>
                <a:latin typeface="Arial"/>
                <a:ea typeface="Arial"/>
                <a:cs typeface="Arial"/>
                <a:sym typeface="Arial"/>
              </a:rPr>
              <a:t>Lorem</a:t>
            </a:r>
            <a:r>
              <a:rPr lang="pt-BR" sz="1800" b="0" i="0" u="none" strike="noStrike" cap="none" dirty="0">
                <a:solidFill>
                  <a:schemeClr val="dk1"/>
                </a:solidFill>
                <a:latin typeface="Arial"/>
                <a:ea typeface="Arial"/>
                <a:cs typeface="Arial"/>
                <a:sym typeface="Arial"/>
              </a:rPr>
              <a:t> ipsum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consectetur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adipiscing</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elit</a:t>
            </a:r>
            <a:r>
              <a:rPr lang="pt-BR" sz="1800" b="0" i="0" u="none" strike="noStrike" cap="none" dirty="0">
                <a:solidFill>
                  <a:schemeClr val="dk1"/>
                </a:solidFill>
                <a:latin typeface="Arial"/>
                <a:ea typeface="Arial"/>
                <a:cs typeface="Arial"/>
                <a:sym typeface="Arial"/>
              </a:rPr>
              <a:t>. Nam tempus </a:t>
            </a:r>
            <a:r>
              <a:rPr lang="pt-BR" sz="1800" b="0" i="0" u="none" strike="noStrike" cap="none" dirty="0" err="1">
                <a:solidFill>
                  <a:schemeClr val="dk1"/>
                </a:solidFill>
                <a:latin typeface="Arial"/>
                <a:ea typeface="Arial"/>
                <a:cs typeface="Arial"/>
                <a:sym typeface="Arial"/>
              </a:rPr>
              <a:t>condimentum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mauris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dignissim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Pellentesque</a:t>
            </a:r>
            <a:r>
              <a:rPr lang="pt-BR" sz="1800" b="0" i="0" u="none" strike="noStrike" cap="none" dirty="0">
                <a:solidFill>
                  <a:schemeClr val="dk1"/>
                </a:solidFill>
                <a:latin typeface="Arial"/>
                <a:ea typeface="Arial"/>
                <a:cs typeface="Arial"/>
                <a:sym typeface="Arial"/>
              </a:rPr>
              <a:t> porta </a:t>
            </a:r>
            <a:r>
              <a:rPr lang="pt-BR" sz="1800" b="0" i="0" u="none" strike="noStrike" cap="none" dirty="0" err="1">
                <a:solidFill>
                  <a:schemeClr val="dk1"/>
                </a:solidFill>
                <a:latin typeface="Arial"/>
                <a:ea typeface="Arial"/>
                <a:cs typeface="Arial"/>
                <a:sym typeface="Arial"/>
              </a:rPr>
              <a:t>semper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porttitor</a:t>
            </a:r>
            <a:r>
              <a:rPr lang="pt-BR" sz="1800" b="0" i="0" u="none" strike="noStrike" cap="none" dirty="0">
                <a:solidFill>
                  <a:schemeClr val="dk1"/>
                </a:solidFill>
                <a:latin typeface="Arial"/>
                <a:ea typeface="Arial"/>
                <a:cs typeface="Arial"/>
                <a:sym typeface="Arial"/>
              </a:rPr>
              <a:t>. Nam vitae </a:t>
            </a:r>
            <a:r>
              <a:rPr lang="pt-BR" sz="1800" b="0" i="0" u="none" strike="noStrike" cap="none" dirty="0" err="1">
                <a:solidFill>
                  <a:schemeClr val="dk1"/>
                </a:solidFill>
                <a:latin typeface="Arial"/>
                <a:ea typeface="Arial"/>
                <a:cs typeface="Arial"/>
                <a:sym typeface="Arial"/>
              </a:rPr>
              <a:t>nisi</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mollis</a:t>
            </a:r>
            <a:r>
              <a:rPr lang="pt-BR" sz="1800" b="0" i="0" u="none" strike="noStrike" cap="none" dirty="0">
                <a:solidFill>
                  <a:schemeClr val="dk1"/>
                </a:solidFill>
                <a:latin typeface="Arial"/>
                <a:ea typeface="Arial"/>
                <a:cs typeface="Arial"/>
                <a:sym typeface="Arial"/>
              </a:rPr>
              <a:t> ante </a:t>
            </a:r>
            <a:r>
              <a:rPr lang="pt-BR" sz="1800" b="0" i="0" u="none" strike="noStrike" cap="none" dirty="0" err="1">
                <a:solidFill>
                  <a:schemeClr val="dk1"/>
                </a:solidFill>
                <a:latin typeface="Arial"/>
                <a:ea typeface="Arial"/>
                <a:cs typeface="Arial"/>
                <a:sym typeface="Arial"/>
              </a:rPr>
              <a:t>aliquam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sollicitudin</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vel</a:t>
            </a:r>
            <a:r>
              <a:rPr lang="pt-BR" sz="1800" b="0" i="0" u="none" strike="noStrike" cap="none" dirty="0">
                <a:solidFill>
                  <a:schemeClr val="dk1"/>
                </a:solidFill>
                <a:latin typeface="Arial"/>
                <a:ea typeface="Arial"/>
                <a:cs typeface="Arial"/>
                <a:sym typeface="Arial"/>
              </a:rPr>
              <a:t> non mi. Nam </a:t>
            </a:r>
            <a:r>
              <a:rPr lang="pt-BR" sz="1800" b="0" i="0" u="none" strike="noStrike" cap="none" dirty="0" err="1">
                <a:solidFill>
                  <a:schemeClr val="dk1"/>
                </a:solidFill>
                <a:latin typeface="Arial"/>
                <a:ea typeface="Arial"/>
                <a:cs typeface="Arial"/>
                <a:sym typeface="Arial"/>
              </a:rPr>
              <a:t>hendrerit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ut </a:t>
            </a:r>
            <a:r>
              <a:rPr lang="pt-BR" sz="1800" b="0" i="0" u="none" strike="noStrike" cap="none" dirty="0" err="1">
                <a:solidFill>
                  <a:schemeClr val="dk1"/>
                </a:solidFill>
                <a:latin typeface="Arial"/>
                <a:ea typeface="Arial"/>
                <a:cs typeface="Arial"/>
                <a:sym typeface="Arial"/>
              </a:rPr>
              <a:t>neque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pretium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imperdiet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Maecenas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nunc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erat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posuere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Aenean</a:t>
            </a:r>
            <a:r>
              <a:rPr lang="pt-BR" sz="1800" b="0" i="0" u="none" strike="noStrike" cap="none" dirty="0">
                <a:solidFill>
                  <a:schemeClr val="dk1"/>
                </a:solidFill>
                <a:latin typeface="Arial"/>
                <a:ea typeface="Arial"/>
                <a:cs typeface="Arial"/>
                <a:sym typeface="Arial"/>
              </a:rPr>
              <a:t> porta </a:t>
            </a:r>
            <a:r>
              <a:rPr lang="pt-BR" sz="1800" b="0" i="0" u="none" strike="noStrike" cap="none" dirty="0" err="1">
                <a:solidFill>
                  <a:schemeClr val="dk1"/>
                </a:solidFill>
                <a:latin typeface="Arial"/>
                <a:ea typeface="Arial"/>
                <a:cs typeface="Arial"/>
                <a:sym typeface="Arial"/>
              </a:rPr>
              <a:t>scelerisque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a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turpis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luctus</a:t>
            </a:r>
            <a:r>
              <a:rPr lang="pt-BR" sz="1800" b="0" i="0" u="none" strike="noStrike" cap="none" dirty="0">
                <a:solidFill>
                  <a:schemeClr val="dk1"/>
                </a:solidFill>
                <a:latin typeface="Arial"/>
                <a:ea typeface="Arial"/>
                <a:cs typeface="Arial"/>
                <a:sym typeface="Arial"/>
              </a:rPr>
              <a:t> at.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ac </a:t>
            </a:r>
            <a:r>
              <a:rPr lang="pt-BR" sz="1800" b="0" i="0" u="none" strike="noStrike" cap="none" dirty="0" err="1">
                <a:solidFill>
                  <a:schemeClr val="dk1"/>
                </a:solidFill>
                <a:latin typeface="Arial"/>
                <a:ea typeface="Arial"/>
                <a:cs typeface="Arial"/>
                <a:sym typeface="Arial"/>
              </a:rPr>
              <a:t>adipiscing</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elit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Interdum</a:t>
            </a:r>
            <a:r>
              <a:rPr lang="pt-BR" sz="1800" b="0" i="0" u="none" strike="noStrike" cap="none" dirty="0">
                <a:solidFill>
                  <a:schemeClr val="dk1"/>
                </a:solidFill>
                <a:latin typeface="Arial"/>
                <a:ea typeface="Arial"/>
                <a:cs typeface="Arial"/>
                <a:sym typeface="Arial"/>
              </a:rPr>
              <a:t> et </a:t>
            </a:r>
            <a:r>
              <a:rPr lang="pt-BR" sz="1800" b="0" i="0" u="none" strike="noStrike" cap="none" dirty="0" err="1">
                <a:solidFill>
                  <a:schemeClr val="dk1"/>
                </a:solidFill>
                <a:latin typeface="Arial"/>
                <a:ea typeface="Arial"/>
                <a:cs typeface="Arial"/>
                <a:sym typeface="Arial"/>
              </a:rPr>
              <a:t>malesuada</a:t>
            </a:r>
            <a:r>
              <a:rPr lang="pt-BR" sz="1800" b="0" i="0" u="none" strike="noStrike" cap="none" dirty="0">
                <a:solidFill>
                  <a:schemeClr val="dk1"/>
                </a:solidFill>
                <a:latin typeface="Arial"/>
                <a:ea typeface="Arial"/>
                <a:cs typeface="Arial"/>
                <a:sym typeface="Arial"/>
              </a:rPr>
              <a:t> fames ac ante ipsum </a:t>
            </a:r>
            <a:r>
              <a:rPr lang="pt-BR" sz="1800" b="0" i="0" u="none" strike="noStrike" cap="none" dirty="0" err="1">
                <a:solidFill>
                  <a:schemeClr val="dk1"/>
                </a:solidFill>
                <a:latin typeface="Arial"/>
                <a:ea typeface="Arial"/>
                <a:cs typeface="Arial"/>
                <a:sym typeface="Arial"/>
              </a:rPr>
              <a:t>primis</a:t>
            </a:r>
            <a:r>
              <a:rPr lang="pt-BR" sz="1800" b="0" i="0" u="none" strike="noStrike" cap="none" dirty="0">
                <a:solidFill>
                  <a:schemeClr val="dk1"/>
                </a:solidFill>
                <a:latin typeface="Arial"/>
                <a:ea typeface="Arial"/>
                <a:cs typeface="Arial"/>
                <a:sym typeface="Arial"/>
              </a:rPr>
              <a:t> in </a:t>
            </a:r>
            <a:r>
              <a:rPr lang="pt-BR" sz="1800" b="0" i="0" u="none" strike="noStrike" cap="none" dirty="0" err="1">
                <a:solidFill>
                  <a:schemeClr val="dk1"/>
                </a:solidFill>
                <a:latin typeface="Arial"/>
                <a:ea typeface="Arial"/>
                <a:cs typeface="Arial"/>
                <a:sym typeface="Arial"/>
              </a:rPr>
              <a:t>faucibus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Pellentesque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justo </a:t>
            </a:r>
            <a:r>
              <a:rPr lang="pt-BR" sz="1800" b="0" i="0" u="none" strike="noStrike" cap="none" dirty="0" err="1">
                <a:solidFill>
                  <a:schemeClr val="dk1"/>
                </a:solidFill>
                <a:latin typeface="Arial"/>
                <a:ea typeface="Arial"/>
                <a:cs typeface="Arial"/>
                <a:sym typeface="Arial"/>
              </a:rPr>
              <a:t>vel</a:t>
            </a:r>
            <a:r>
              <a:rPr lang="pt-BR" sz="1800" b="0" i="0" u="none" strike="noStrike" cap="none" dirty="0">
                <a:solidFill>
                  <a:schemeClr val="dk1"/>
                </a:solidFill>
                <a:latin typeface="Arial"/>
                <a:ea typeface="Arial"/>
                <a:cs typeface="Arial"/>
                <a:sym typeface="Arial"/>
              </a:rPr>
              <a:t> est </a:t>
            </a:r>
            <a:r>
              <a:rPr lang="pt-BR" sz="1800" b="0" i="0" u="none" strike="noStrike" cap="none" dirty="0" err="1">
                <a:solidFill>
                  <a:schemeClr val="dk1"/>
                </a:solidFill>
                <a:latin typeface="Arial"/>
                <a:ea typeface="Arial"/>
                <a:cs typeface="Arial"/>
                <a:sym typeface="Arial"/>
              </a:rPr>
              <a:t>facilisis</a:t>
            </a:r>
            <a:r>
              <a:rPr lang="pt-BR" sz="1800" b="0" i="0" u="none" strike="noStrike" cap="none" dirty="0">
                <a:solidFill>
                  <a:schemeClr val="dk1"/>
                </a:solidFill>
                <a:latin typeface="Arial"/>
                <a:ea typeface="Arial"/>
                <a:cs typeface="Arial"/>
                <a:sym typeface="Arial"/>
              </a:rPr>
              <a:t> gravida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in ipsum. </a:t>
            </a:r>
            <a:r>
              <a:rPr lang="pt-BR" sz="1800" b="0" i="0" u="none" strike="noStrike" cap="none" dirty="0" err="1">
                <a:solidFill>
                  <a:schemeClr val="dk1"/>
                </a:solidFill>
                <a:latin typeface="Arial"/>
                <a:ea typeface="Arial"/>
                <a:cs typeface="Arial"/>
                <a:sym typeface="Arial"/>
              </a:rPr>
              <a:t>Morbi</a:t>
            </a:r>
            <a:r>
              <a:rPr lang="pt-BR" sz="1800" b="0" i="0" u="none" strike="noStrike" cap="none" dirty="0">
                <a:solidFill>
                  <a:schemeClr val="dk1"/>
                </a:solidFill>
                <a:latin typeface="Arial"/>
                <a:ea typeface="Arial"/>
                <a:cs typeface="Arial"/>
                <a:sym typeface="Arial"/>
              </a:rPr>
              <a:t> ut </a:t>
            </a:r>
            <a:r>
              <a:rPr lang="pt-BR" sz="1800" b="0" i="0" u="none" strike="noStrike" cap="none" dirty="0" err="1">
                <a:solidFill>
                  <a:schemeClr val="dk1"/>
                </a:solidFill>
                <a:latin typeface="Arial"/>
                <a:ea typeface="Arial"/>
                <a:cs typeface="Arial"/>
                <a:sym typeface="Arial"/>
              </a:rPr>
              <a:t>turpis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faucibus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auctor</a:t>
            </a:r>
            <a:r>
              <a:rPr lang="pt-BR" sz="1800" b="0" i="0" u="none" strike="noStrike" cap="none" dirty="0">
                <a:solidFill>
                  <a:schemeClr val="dk1"/>
                </a:solidFill>
                <a:latin typeface="Arial"/>
                <a:ea typeface="Arial"/>
                <a:cs typeface="Arial"/>
                <a:sym typeface="Arial"/>
              </a:rPr>
              <a:t> sem quis, </a:t>
            </a:r>
            <a:r>
              <a:rPr lang="pt-BR" sz="1800" b="0" i="0" u="none" strike="noStrike" cap="none" dirty="0" err="1">
                <a:solidFill>
                  <a:schemeClr val="dk1"/>
                </a:solidFill>
                <a:latin typeface="Arial"/>
                <a:ea typeface="Arial"/>
                <a:cs typeface="Arial"/>
                <a:sym typeface="Arial"/>
              </a:rPr>
              <a:t>semper</a:t>
            </a:r>
            <a:r>
              <a:rPr lang="pt-BR" sz="1800" b="0" i="0" u="none" strike="noStrike" cap="none" dirty="0">
                <a:solidFill>
                  <a:schemeClr val="dk1"/>
                </a:solidFill>
                <a:latin typeface="Arial"/>
                <a:ea typeface="Arial"/>
                <a:cs typeface="Arial"/>
                <a:sym typeface="Arial"/>
              </a:rPr>
              <a:t> ipsum. </a:t>
            </a:r>
            <a:r>
              <a:rPr lang="pt-BR" sz="1800" b="0" i="0" u="none" strike="noStrike" cap="none" dirty="0" err="1">
                <a:solidFill>
                  <a:schemeClr val="dk1"/>
                </a:solidFill>
                <a:latin typeface="Arial"/>
                <a:ea typeface="Arial"/>
                <a:cs typeface="Arial"/>
                <a:sym typeface="Arial"/>
              </a:rPr>
              <a:t>Fusce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ullamcorper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nisl</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aliquet</a:t>
            </a:r>
            <a:r>
              <a:rPr lang="pt-BR" sz="1800" b="0" i="0" u="none" strike="noStrike" cap="none" dirty="0">
                <a:solidFill>
                  <a:schemeClr val="dk1"/>
                </a:solidFill>
                <a:latin typeface="Arial"/>
                <a:ea typeface="Arial"/>
                <a:cs typeface="Arial"/>
                <a:sym typeface="Arial"/>
              </a:rPr>
              <a:t>, et tempus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cursus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Praesent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turpis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luctus</a:t>
            </a:r>
            <a:r>
              <a:rPr lang="pt-BR" sz="1800" b="0" i="0" u="none" strike="noStrike" cap="none" dirty="0">
                <a:solidFill>
                  <a:schemeClr val="dk1"/>
                </a:solidFill>
                <a:latin typeface="Arial"/>
                <a:ea typeface="Arial"/>
                <a:cs typeface="Arial"/>
                <a:sym typeface="Arial"/>
              </a:rPr>
              <a:t> at.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ac </a:t>
            </a:r>
            <a:r>
              <a:rPr lang="pt-BR" sz="1800" b="0" i="0" u="none" strike="noStrike" cap="none" dirty="0" err="1">
                <a:solidFill>
                  <a:schemeClr val="dk1"/>
                </a:solidFill>
                <a:latin typeface="Arial"/>
                <a:ea typeface="Arial"/>
                <a:cs typeface="Arial"/>
                <a:sym typeface="Arial"/>
              </a:rPr>
              <a:t>adipiscing</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elit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Interdum</a:t>
            </a:r>
            <a:r>
              <a:rPr lang="pt-BR" sz="1800" b="0" i="0" u="none" strike="noStrike" cap="none" dirty="0">
                <a:solidFill>
                  <a:schemeClr val="dk1"/>
                </a:solidFill>
                <a:latin typeface="Arial"/>
                <a:ea typeface="Arial"/>
                <a:cs typeface="Arial"/>
                <a:sym typeface="Arial"/>
              </a:rPr>
              <a:t> et </a:t>
            </a:r>
            <a:r>
              <a:rPr lang="pt-BR" sz="1800" b="0" i="0" u="none" strike="noStrike" cap="none" dirty="0" err="1">
                <a:solidFill>
                  <a:schemeClr val="dk1"/>
                </a:solidFill>
                <a:latin typeface="Arial"/>
                <a:ea typeface="Arial"/>
                <a:cs typeface="Arial"/>
                <a:sym typeface="Arial"/>
              </a:rPr>
              <a:t>malesuada</a:t>
            </a:r>
            <a:r>
              <a:rPr lang="pt-BR" sz="1800" b="0" i="0" u="none" strike="noStrike" cap="none" dirty="0">
                <a:solidFill>
                  <a:schemeClr val="dk1"/>
                </a:solidFill>
                <a:latin typeface="Arial"/>
                <a:ea typeface="Arial"/>
                <a:cs typeface="Arial"/>
                <a:sym typeface="Arial"/>
              </a:rPr>
              <a:t> fames ac ante ipsum </a:t>
            </a:r>
            <a:r>
              <a:rPr lang="pt-BR" sz="1800" b="0" i="0" u="none" strike="noStrike" cap="none" dirty="0" err="1">
                <a:solidFill>
                  <a:schemeClr val="dk1"/>
                </a:solidFill>
                <a:latin typeface="Arial"/>
                <a:ea typeface="Arial"/>
                <a:cs typeface="Arial"/>
                <a:sym typeface="Arial"/>
              </a:rPr>
              <a:t>primis</a:t>
            </a:r>
            <a:r>
              <a:rPr lang="pt-BR" sz="1800" b="0" i="0" u="none" strike="noStrike" cap="none" dirty="0">
                <a:solidFill>
                  <a:schemeClr val="dk1"/>
                </a:solidFill>
                <a:latin typeface="Arial"/>
                <a:ea typeface="Arial"/>
                <a:cs typeface="Arial"/>
                <a:sym typeface="Arial"/>
              </a:rPr>
              <a:t> in </a:t>
            </a:r>
            <a:r>
              <a:rPr lang="pt-BR" sz="1800" b="0" i="0" u="none" strike="noStrike" cap="none" dirty="0" err="1">
                <a:solidFill>
                  <a:schemeClr val="dk1"/>
                </a:solidFill>
                <a:latin typeface="Arial"/>
                <a:ea typeface="Arial"/>
                <a:cs typeface="Arial"/>
                <a:sym typeface="Arial"/>
              </a:rPr>
              <a:t>faucibus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Pellentesque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justo </a:t>
            </a:r>
            <a:r>
              <a:rPr lang="pt-BR" sz="1800" b="0" i="0" u="none" strike="noStrike" cap="none" dirty="0" err="1">
                <a:solidFill>
                  <a:schemeClr val="dk1"/>
                </a:solidFill>
                <a:latin typeface="Arial"/>
                <a:ea typeface="Arial"/>
                <a:cs typeface="Arial"/>
                <a:sym typeface="Arial"/>
              </a:rPr>
              <a:t>vel</a:t>
            </a:r>
            <a:r>
              <a:rPr lang="pt-BR" sz="1800" b="0" i="0" u="none" strike="noStrike" cap="none" dirty="0">
                <a:solidFill>
                  <a:schemeClr val="dk1"/>
                </a:solidFill>
                <a:latin typeface="Arial"/>
                <a:ea typeface="Arial"/>
                <a:cs typeface="Arial"/>
                <a:sym typeface="Arial"/>
              </a:rPr>
              <a:t> est </a:t>
            </a:r>
            <a:r>
              <a:rPr lang="pt-BR" sz="1800" b="0" i="0" u="none" strike="noStrike" cap="none" dirty="0" err="1">
                <a:solidFill>
                  <a:schemeClr val="dk1"/>
                </a:solidFill>
                <a:latin typeface="Arial"/>
                <a:ea typeface="Arial"/>
                <a:cs typeface="Arial"/>
                <a:sym typeface="Arial"/>
              </a:rPr>
              <a:t>facilisis</a:t>
            </a:r>
            <a:r>
              <a:rPr lang="pt-BR" sz="1800" b="0" i="0" u="none" strike="noStrike" cap="none" dirty="0">
                <a:solidFill>
                  <a:schemeClr val="dk1"/>
                </a:solidFill>
                <a:latin typeface="Arial"/>
                <a:ea typeface="Arial"/>
                <a:cs typeface="Arial"/>
                <a:sym typeface="Arial"/>
              </a:rPr>
              <a:t> gravida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in ipsum. </a:t>
            </a:r>
            <a:r>
              <a:rPr lang="pt-BR" sz="1800" b="0" i="0" u="none" strike="noStrike" cap="none" dirty="0" err="1">
                <a:solidFill>
                  <a:schemeClr val="dk1"/>
                </a:solidFill>
                <a:latin typeface="Arial"/>
                <a:ea typeface="Arial"/>
                <a:cs typeface="Arial"/>
                <a:sym typeface="Arial"/>
              </a:rPr>
              <a:t>Morbi</a:t>
            </a:r>
            <a:r>
              <a:rPr lang="pt-BR" sz="1800" b="0" i="0" u="none" strike="noStrike" cap="none" dirty="0">
                <a:solidFill>
                  <a:schemeClr val="dk1"/>
                </a:solidFill>
                <a:latin typeface="Arial"/>
                <a:ea typeface="Arial"/>
                <a:cs typeface="Arial"/>
                <a:sym typeface="Arial"/>
              </a:rPr>
              <a:t> ut </a:t>
            </a:r>
            <a:r>
              <a:rPr lang="pt-BR" sz="1800" b="0" i="0" u="none" strike="noStrike" cap="none" dirty="0" err="1">
                <a:solidFill>
                  <a:schemeClr val="dk1"/>
                </a:solidFill>
                <a:latin typeface="Arial"/>
                <a:ea typeface="Arial"/>
                <a:cs typeface="Arial"/>
                <a:sym typeface="Arial"/>
              </a:rPr>
              <a:t>turpis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faucibus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auctor</a:t>
            </a:r>
            <a:r>
              <a:rPr lang="pt-BR" sz="1800" b="0" i="0" u="none" strike="noStrike" cap="none" dirty="0">
                <a:solidFill>
                  <a:schemeClr val="dk1"/>
                </a:solidFill>
                <a:latin typeface="Arial"/>
                <a:ea typeface="Arial"/>
                <a:cs typeface="Arial"/>
                <a:sym typeface="Arial"/>
              </a:rPr>
              <a:t> sem quis, </a:t>
            </a:r>
            <a:r>
              <a:rPr lang="pt-BR" sz="1800" b="0" i="0" u="none" strike="noStrike" cap="none" dirty="0" err="1">
                <a:solidFill>
                  <a:schemeClr val="dk1"/>
                </a:solidFill>
                <a:latin typeface="Arial"/>
                <a:ea typeface="Arial"/>
                <a:cs typeface="Arial"/>
                <a:sym typeface="Arial"/>
              </a:rPr>
              <a:t>semper</a:t>
            </a:r>
            <a:r>
              <a:rPr lang="pt-BR" sz="1800" b="0" i="0" u="none" strike="noStrike" cap="none" dirty="0">
                <a:solidFill>
                  <a:schemeClr val="dk1"/>
                </a:solidFill>
                <a:latin typeface="Arial"/>
                <a:ea typeface="Arial"/>
                <a:cs typeface="Arial"/>
                <a:sym typeface="Arial"/>
              </a:rPr>
              <a:t> ipsum. </a:t>
            </a:r>
            <a:r>
              <a:rPr lang="pt-BR" sz="1800" b="0" i="0" u="none" strike="noStrike" cap="none" dirty="0" err="1">
                <a:solidFill>
                  <a:schemeClr val="dk1"/>
                </a:solidFill>
                <a:latin typeface="Arial"/>
                <a:ea typeface="Arial"/>
                <a:cs typeface="Arial"/>
                <a:sym typeface="Arial"/>
              </a:rPr>
              <a:t>Fusce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ullamcorper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nisl</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aliquet</a:t>
            </a:r>
            <a:r>
              <a:rPr lang="pt-BR" sz="1800" b="0" i="0" u="none" strike="noStrike" cap="none" dirty="0">
                <a:solidFill>
                  <a:schemeClr val="dk1"/>
                </a:solidFill>
                <a:latin typeface="Arial"/>
                <a:ea typeface="Arial"/>
                <a:cs typeface="Arial"/>
                <a:sym typeface="Arial"/>
              </a:rPr>
              <a:t>, et tempus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cursus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Praesent</a:t>
            </a:r>
            <a:r>
              <a:rPr lang="pt-BR" sz="1800" b="0" i="0" u="none" strike="noStrike" cap="none" dirty="0">
                <a:solidFill>
                  <a:schemeClr val="dk1"/>
                </a:solidFill>
                <a:latin typeface="Arial"/>
                <a:ea typeface="Arial"/>
                <a:cs typeface="Arial"/>
                <a:sym typeface="Arial"/>
              </a:rPr>
              <a:t>. </a:t>
            </a:r>
            <a:endParaRPr sz="1800" b="0" i="0" u="none" strike="noStrike" cap="none" dirty="0">
              <a:solidFill>
                <a:schemeClr val="dk1"/>
              </a:solidFill>
              <a:latin typeface="Arial"/>
              <a:ea typeface="Arial"/>
              <a:cs typeface="Arial"/>
              <a:sym typeface="Arial"/>
            </a:endParaRPr>
          </a:p>
          <a:p>
            <a:pPr marL="0" marR="0" lvl="0" indent="0" algn="just" rtl="0">
              <a:lnSpc>
                <a:spcPct val="100000"/>
              </a:lnSpc>
              <a:spcBef>
                <a:spcPts val="440"/>
              </a:spcBef>
              <a:spcAft>
                <a:spcPts val="0"/>
              </a:spcAft>
              <a:buClr>
                <a:srgbClr val="000000"/>
              </a:buClr>
              <a:buSzPts val="1800"/>
              <a:buFont typeface="Arial"/>
              <a:buNone/>
            </a:pPr>
            <a:endParaRPr sz="1800" b="0" i="0" u="none" strike="noStrike" cap="none" dirty="0">
              <a:solidFill>
                <a:schemeClr val="dk1"/>
              </a:solidFill>
              <a:latin typeface="Arial"/>
              <a:ea typeface="Arial"/>
              <a:cs typeface="Arial"/>
              <a:sym typeface="Arial"/>
            </a:endParaRPr>
          </a:p>
        </p:txBody>
      </p:sp>
      <p:graphicFrame>
        <p:nvGraphicFramePr>
          <p:cNvPr id="91" name="Google Shape;91;p1"/>
          <p:cNvGraphicFramePr/>
          <p:nvPr/>
        </p:nvGraphicFramePr>
        <p:xfrm>
          <a:off x="1068220" y="20927651"/>
          <a:ext cx="5019600" cy="2472600"/>
        </p:xfrm>
        <a:graphic>
          <a:graphicData uri="http://schemas.openxmlformats.org/drawingml/2006/chart">
            <c:chart xmlns:c="http://schemas.openxmlformats.org/drawingml/2006/chart" xmlns:r="http://schemas.openxmlformats.org/officeDocument/2006/relationships" r:id="rId4"/>
          </a:graphicData>
        </a:graphic>
      </p:graphicFrame>
      <p:sp>
        <p:nvSpPr>
          <p:cNvPr id="92" name="Google Shape;92;p1"/>
          <p:cNvSpPr/>
          <p:nvPr/>
        </p:nvSpPr>
        <p:spPr>
          <a:xfrm>
            <a:off x="7128360" y="19100161"/>
            <a:ext cx="5892480" cy="3958867"/>
          </a:xfrm>
          <a:prstGeom prst="rect">
            <a:avLst/>
          </a:prstGeom>
          <a:noFill/>
          <a:ln>
            <a:noFill/>
          </a:ln>
        </p:spPr>
        <p:txBody>
          <a:bodyPr spcFirstLastPara="1" wrap="square" lIns="102950" tIns="51475" rIns="102950" bIns="51475" anchor="t" anchorCtr="0">
            <a:spAutoFit/>
          </a:bodyPr>
          <a:lstStyle/>
          <a:p>
            <a:pPr marL="0" marR="0" lvl="0" indent="0" algn="just" rtl="0">
              <a:lnSpc>
                <a:spcPct val="138888"/>
              </a:lnSpc>
              <a:spcBef>
                <a:spcPts val="0"/>
              </a:spcBef>
              <a:spcAft>
                <a:spcPts val="0"/>
              </a:spcAft>
              <a:buClr>
                <a:srgbClr val="000000"/>
              </a:buClr>
              <a:buSzPts val="1800"/>
              <a:buFont typeface="Arial"/>
              <a:buNone/>
            </a:pPr>
            <a:r>
              <a:rPr lang="pt-BR" sz="1800" b="0" i="0" u="none" strike="noStrike" cap="none" dirty="0" err="1">
                <a:solidFill>
                  <a:schemeClr val="dk1"/>
                </a:solidFill>
                <a:latin typeface="Arial"/>
                <a:ea typeface="Arial"/>
                <a:cs typeface="Arial"/>
                <a:sym typeface="Arial"/>
              </a:rPr>
              <a:t>Lorem</a:t>
            </a:r>
            <a:r>
              <a:rPr lang="pt-BR" sz="1800" b="0" i="0" u="none" strike="noStrike" cap="none" dirty="0">
                <a:solidFill>
                  <a:schemeClr val="dk1"/>
                </a:solidFill>
                <a:latin typeface="Arial"/>
                <a:ea typeface="Arial"/>
                <a:cs typeface="Arial"/>
                <a:sym typeface="Arial"/>
              </a:rPr>
              <a:t> ipsum </a:t>
            </a:r>
            <a:r>
              <a:rPr lang="pt-BR" sz="1800" b="0" i="0" u="none" strike="noStrike" cap="none" dirty="0" err="1">
                <a:solidFill>
                  <a:schemeClr val="dk1"/>
                </a:solidFill>
                <a:latin typeface="Arial"/>
                <a:ea typeface="Arial"/>
                <a:cs typeface="Arial"/>
                <a:sym typeface="Arial"/>
              </a:rPr>
              <a:t>dolor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consectetur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adipiscing</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elit</a:t>
            </a:r>
            <a:r>
              <a:rPr lang="pt-BR" sz="1800" b="0" i="0" u="none" strike="noStrike" cap="none" dirty="0">
                <a:solidFill>
                  <a:schemeClr val="dk1"/>
                </a:solidFill>
                <a:latin typeface="Arial"/>
                <a:ea typeface="Arial"/>
                <a:cs typeface="Arial"/>
                <a:sym typeface="Arial"/>
              </a:rPr>
              <a:t>. Nam tempus </a:t>
            </a:r>
            <a:r>
              <a:rPr lang="pt-BR" sz="1800" b="0" i="0" u="none" strike="noStrike" cap="none" dirty="0" err="1">
                <a:solidFill>
                  <a:schemeClr val="dk1"/>
                </a:solidFill>
                <a:latin typeface="Arial"/>
                <a:ea typeface="Arial"/>
                <a:cs typeface="Arial"/>
                <a:sym typeface="Arial"/>
              </a:rPr>
              <a:t>condimentum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mauris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dignissim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Pellentesque</a:t>
            </a:r>
            <a:r>
              <a:rPr lang="pt-BR" sz="1800" b="0" i="0" u="none" strike="noStrike" cap="none" dirty="0">
                <a:solidFill>
                  <a:schemeClr val="dk1"/>
                </a:solidFill>
                <a:latin typeface="Arial"/>
                <a:ea typeface="Arial"/>
                <a:cs typeface="Arial"/>
                <a:sym typeface="Arial"/>
              </a:rPr>
              <a:t> porta </a:t>
            </a:r>
            <a:r>
              <a:rPr lang="pt-BR" sz="1800" b="0" i="0" u="none" strike="noStrike" cap="none" dirty="0" err="1">
                <a:solidFill>
                  <a:schemeClr val="dk1"/>
                </a:solidFill>
                <a:latin typeface="Arial"/>
                <a:ea typeface="Arial"/>
                <a:cs typeface="Arial"/>
                <a:sym typeface="Arial"/>
              </a:rPr>
              <a:t>semper</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porttitor</a:t>
            </a:r>
            <a:r>
              <a:rPr lang="pt-BR" sz="1800" b="0" i="0" u="none" strike="noStrike" cap="none" dirty="0">
                <a:solidFill>
                  <a:schemeClr val="dk1"/>
                </a:solidFill>
                <a:latin typeface="Arial"/>
                <a:ea typeface="Arial"/>
                <a:cs typeface="Arial"/>
                <a:sym typeface="Arial"/>
              </a:rPr>
              <a:t>. Nam vitae </a:t>
            </a:r>
            <a:r>
              <a:rPr lang="pt-BR" sz="1800" b="0" i="0" u="none" strike="noStrike" cap="none" dirty="0" err="1">
                <a:solidFill>
                  <a:schemeClr val="dk1"/>
                </a:solidFill>
                <a:latin typeface="Arial"/>
                <a:ea typeface="Arial"/>
                <a:cs typeface="Arial"/>
                <a:sym typeface="Arial"/>
              </a:rPr>
              <a:t>nisi</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mollis</a:t>
            </a:r>
            <a:r>
              <a:rPr lang="pt-BR" sz="1800" b="0" i="0" u="none" strike="noStrike" cap="none" dirty="0">
                <a:solidFill>
                  <a:schemeClr val="dk1"/>
                </a:solidFill>
                <a:latin typeface="Arial"/>
                <a:ea typeface="Arial"/>
                <a:cs typeface="Arial"/>
                <a:sym typeface="Arial"/>
              </a:rPr>
              <a:t> ante </a:t>
            </a:r>
            <a:r>
              <a:rPr lang="pt-BR" sz="1800" b="0" i="0" u="none" strike="noStrike" cap="none" dirty="0" err="1">
                <a:solidFill>
                  <a:schemeClr val="dk1"/>
                </a:solidFill>
                <a:latin typeface="Arial"/>
                <a:ea typeface="Arial"/>
                <a:cs typeface="Arial"/>
                <a:sym typeface="Arial"/>
              </a:rPr>
              <a:t>aliquam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sollicitudin</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vel</a:t>
            </a:r>
            <a:r>
              <a:rPr lang="pt-BR" sz="1800" b="0" i="0" u="none" strike="noStrike" cap="none" dirty="0">
                <a:solidFill>
                  <a:schemeClr val="dk1"/>
                </a:solidFill>
                <a:latin typeface="Arial"/>
                <a:ea typeface="Arial"/>
                <a:cs typeface="Arial"/>
                <a:sym typeface="Arial"/>
              </a:rPr>
              <a:t> non mi. Nam </a:t>
            </a:r>
            <a:r>
              <a:rPr lang="pt-BR" sz="1800" b="0" i="0" u="none" strike="noStrike" cap="none" dirty="0" err="1">
                <a:solidFill>
                  <a:schemeClr val="dk1"/>
                </a:solidFill>
                <a:latin typeface="Arial"/>
                <a:ea typeface="Arial"/>
                <a:cs typeface="Arial"/>
                <a:sym typeface="Arial"/>
              </a:rPr>
              <a:t>hendrerit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ut </a:t>
            </a:r>
            <a:r>
              <a:rPr lang="pt-BR" sz="1800" b="0" i="0" u="none" strike="noStrike" cap="none" dirty="0" err="1">
                <a:solidFill>
                  <a:schemeClr val="dk1"/>
                </a:solidFill>
                <a:latin typeface="Arial"/>
                <a:ea typeface="Arial"/>
                <a:cs typeface="Arial"/>
                <a:sym typeface="Arial"/>
              </a:rPr>
              <a:t>neque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pretium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imperdiet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Maecenas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nunc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erat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posuere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Aenean</a:t>
            </a:r>
            <a:r>
              <a:rPr lang="pt-BR" sz="1800" b="0" i="0" u="none" strike="noStrike" cap="none" dirty="0">
                <a:solidFill>
                  <a:schemeClr val="dk1"/>
                </a:solidFill>
                <a:latin typeface="Arial"/>
                <a:ea typeface="Arial"/>
                <a:cs typeface="Arial"/>
                <a:sym typeface="Arial"/>
              </a:rPr>
              <a:t> porta </a:t>
            </a:r>
            <a:r>
              <a:rPr lang="pt-BR" sz="1800" b="0" i="0" u="none" strike="noStrike" cap="none" dirty="0" err="1">
                <a:solidFill>
                  <a:schemeClr val="dk1"/>
                </a:solidFill>
                <a:latin typeface="Arial"/>
                <a:ea typeface="Arial"/>
                <a:cs typeface="Arial"/>
                <a:sym typeface="Arial"/>
              </a:rPr>
              <a:t>scelerisque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a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turpis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luctus</a:t>
            </a:r>
            <a:r>
              <a:rPr lang="pt-BR" sz="1800" b="0" i="0" u="none" strike="noStrike" cap="none" dirty="0">
                <a:solidFill>
                  <a:schemeClr val="dk1"/>
                </a:solidFill>
                <a:latin typeface="Arial"/>
                <a:ea typeface="Arial"/>
                <a:cs typeface="Arial"/>
                <a:sym typeface="Arial"/>
              </a:rPr>
              <a:t> at.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ac </a:t>
            </a:r>
            <a:r>
              <a:rPr lang="pt-BR" sz="1800" b="0" i="0" u="none" strike="noStrike" cap="none" dirty="0" err="1">
                <a:solidFill>
                  <a:schemeClr val="dk1"/>
                </a:solidFill>
                <a:latin typeface="Arial"/>
                <a:ea typeface="Arial"/>
                <a:cs typeface="Arial"/>
                <a:sym typeface="Arial"/>
              </a:rPr>
              <a:t>adipiscing</a:t>
            </a:r>
            <a:r>
              <a:rPr lang="pt-BR" sz="1800" b="0" i="0" u="none" strike="noStrike" cap="none" dirty="0">
                <a:solidFill>
                  <a:schemeClr val="dk1"/>
                </a:solidFill>
                <a:latin typeface="Arial"/>
                <a:ea typeface="Arial"/>
                <a:cs typeface="Arial"/>
                <a:sym typeface="Arial"/>
              </a:rPr>
              <a:t>. non mi. Nam </a:t>
            </a:r>
            <a:r>
              <a:rPr lang="pt-BR" sz="1800" b="0" i="0" u="none" strike="noStrike" cap="none" dirty="0" err="1">
                <a:solidFill>
                  <a:schemeClr val="dk1"/>
                </a:solidFill>
                <a:latin typeface="Arial"/>
                <a:ea typeface="Arial"/>
                <a:cs typeface="Arial"/>
                <a:sym typeface="Arial"/>
              </a:rPr>
              <a:t>hendrerit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ut </a:t>
            </a:r>
            <a:r>
              <a:rPr lang="pt-BR" sz="1800" b="0" i="0" u="none" strike="noStrike" cap="none" dirty="0" err="1">
                <a:solidFill>
                  <a:schemeClr val="dk1"/>
                </a:solidFill>
                <a:latin typeface="Arial"/>
                <a:ea typeface="Arial"/>
                <a:cs typeface="Arial"/>
                <a:sym typeface="Arial"/>
              </a:rPr>
              <a:t>neque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pretium</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imperdiet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Maecenas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nunc </a:t>
            </a:r>
            <a:r>
              <a:rPr lang="pt-BR" sz="1800" b="0" i="0" u="none" strike="noStrike" cap="none" dirty="0" err="1">
                <a:solidFill>
                  <a:schemeClr val="dk1"/>
                </a:solidFill>
                <a:latin typeface="Arial"/>
                <a:ea typeface="Arial"/>
                <a:cs typeface="Arial"/>
                <a:sym typeface="Arial"/>
              </a:rPr>
              <a:t>sit</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amet</a:t>
            </a:r>
            <a:r>
              <a:rPr lang="pt-BR" sz="1800" b="0" i="0" u="none" strike="noStrike" cap="none" dirty="0">
                <a:solidFill>
                  <a:schemeClr val="dk1"/>
                </a:solidFill>
                <a:latin typeface="Arial"/>
                <a:ea typeface="Arial"/>
                <a:cs typeface="Arial"/>
                <a:sym typeface="Arial"/>
              </a:rPr>
              <a:t> erat </a:t>
            </a:r>
            <a:r>
              <a:rPr lang="pt-BR" sz="1800" b="0" i="0" u="none" strike="noStrike" cap="none" dirty="0" err="1">
                <a:solidFill>
                  <a:schemeClr val="dk1"/>
                </a:solidFill>
                <a:latin typeface="Arial"/>
                <a:ea typeface="Arial"/>
                <a:cs typeface="Arial"/>
                <a:sym typeface="Arial"/>
              </a:rPr>
              <a:t>ornare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posuere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Aenean</a:t>
            </a:r>
            <a:r>
              <a:rPr lang="pt-BR" sz="1800" b="0" i="0" u="none" strike="noStrike" cap="none" dirty="0">
                <a:solidFill>
                  <a:schemeClr val="dk1"/>
                </a:solidFill>
                <a:latin typeface="Arial"/>
                <a:ea typeface="Arial"/>
                <a:cs typeface="Arial"/>
                <a:sym typeface="Arial"/>
              </a:rPr>
              <a:t> porta </a:t>
            </a:r>
            <a:r>
              <a:rPr lang="pt-BR" sz="1800" b="0" i="0" u="none" strike="noStrike" cap="none" dirty="0" err="1">
                <a:solidFill>
                  <a:schemeClr val="dk1"/>
                </a:solidFill>
                <a:latin typeface="Arial"/>
                <a:ea typeface="Arial"/>
                <a:cs typeface="Arial"/>
                <a:sym typeface="Arial"/>
              </a:rPr>
              <a:t>scelerisque</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diam</a:t>
            </a:r>
            <a:r>
              <a:rPr lang="pt-BR" sz="1800" b="0" i="0" u="none" strike="noStrike" cap="none" dirty="0">
                <a:solidFill>
                  <a:schemeClr val="dk1"/>
                </a:solidFill>
                <a:latin typeface="Arial"/>
                <a:ea typeface="Arial"/>
                <a:cs typeface="Arial"/>
                <a:sym typeface="Arial"/>
              </a:rPr>
              <a:t>, a </a:t>
            </a:r>
            <a:r>
              <a:rPr lang="pt-BR" sz="1800" b="0" i="0" u="none" strike="noStrike" cap="none" dirty="0" err="1">
                <a:solidFill>
                  <a:schemeClr val="dk1"/>
                </a:solidFill>
                <a:latin typeface="Arial"/>
                <a:ea typeface="Arial"/>
                <a:cs typeface="Arial"/>
                <a:sym typeface="Arial"/>
              </a:rPr>
              <a:t>lobortis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turpis</a:t>
            </a:r>
            <a:r>
              <a:rPr lang="pt-BR" sz="1800" b="0" i="0" u="none" strike="noStrike" cap="none" dirty="0">
                <a:solidFill>
                  <a:schemeClr val="dk1"/>
                </a:solidFill>
                <a:latin typeface="Arial"/>
                <a:ea typeface="Arial"/>
                <a:cs typeface="Arial"/>
                <a:sym typeface="Arial"/>
              </a:rPr>
              <a:t> </a:t>
            </a:r>
            <a:r>
              <a:rPr lang="pt-BR" sz="1800" b="0" i="0" u="none" strike="noStrike" cap="none" dirty="0" err="1">
                <a:solidFill>
                  <a:schemeClr val="dk1"/>
                </a:solidFill>
                <a:latin typeface="Arial"/>
                <a:ea typeface="Arial"/>
                <a:cs typeface="Arial"/>
                <a:sym typeface="Arial"/>
              </a:rPr>
              <a:t>luctus</a:t>
            </a:r>
            <a:r>
              <a:rPr lang="pt-BR" sz="1800" b="0" i="0" u="none" strike="noStrike" cap="none" dirty="0">
                <a:solidFill>
                  <a:schemeClr val="dk1"/>
                </a:solidFill>
                <a:latin typeface="Arial"/>
                <a:ea typeface="Arial"/>
                <a:cs typeface="Arial"/>
                <a:sym typeface="Arial"/>
              </a:rPr>
              <a:t> at. </a:t>
            </a:r>
            <a:r>
              <a:rPr lang="pt-BR" sz="1800" b="0" i="0" u="none" strike="noStrike" cap="none" dirty="0" err="1">
                <a:solidFill>
                  <a:schemeClr val="dk1"/>
                </a:solidFill>
                <a:latin typeface="Arial"/>
                <a:ea typeface="Arial"/>
                <a:cs typeface="Arial"/>
                <a:sym typeface="Arial"/>
              </a:rPr>
              <a:t>Sed</a:t>
            </a:r>
            <a:r>
              <a:rPr lang="pt-BR" sz="1800" b="0" i="0" u="none" strike="noStrike" cap="none" dirty="0">
                <a:solidFill>
                  <a:schemeClr val="dk1"/>
                </a:solidFill>
                <a:latin typeface="Arial"/>
                <a:ea typeface="Arial"/>
                <a:cs typeface="Arial"/>
                <a:sym typeface="Arial"/>
              </a:rPr>
              <a:t> ac </a:t>
            </a:r>
            <a:r>
              <a:rPr lang="pt-BR" sz="1800" b="0" i="0" u="none" strike="noStrike" cap="none" dirty="0" err="1">
                <a:solidFill>
                  <a:schemeClr val="dk1"/>
                </a:solidFill>
                <a:latin typeface="Arial"/>
                <a:ea typeface="Arial"/>
                <a:cs typeface="Arial"/>
                <a:sym typeface="Arial"/>
              </a:rPr>
              <a:t>adipiscing</a:t>
            </a:r>
            <a:r>
              <a:rPr lang="pt-BR" sz="1800" b="0" i="0" u="none" strike="noStrike" cap="none" dirty="0">
                <a:solidFill>
                  <a:schemeClr val="dk1"/>
                </a:solidFill>
                <a:latin typeface="Arial"/>
                <a:ea typeface="Arial"/>
                <a:cs typeface="Arial"/>
                <a:sym typeface="Arial"/>
              </a:rPr>
              <a:t>.</a:t>
            </a:r>
            <a:endParaRPr sz="1800" b="0" i="0" u="none" strike="noStrike" cap="none" dirty="0">
              <a:solidFill>
                <a:schemeClr val="dk1"/>
              </a:solidFill>
              <a:latin typeface="Arial"/>
              <a:ea typeface="Arial"/>
              <a:cs typeface="Arial"/>
              <a:sym typeface="Arial"/>
            </a:endParaRPr>
          </a:p>
          <a:p>
            <a:pPr marL="0" marR="0" lvl="0" indent="0" algn="just" rtl="0">
              <a:lnSpc>
                <a:spcPct val="100000"/>
              </a:lnSpc>
              <a:spcBef>
                <a:spcPts val="440"/>
              </a:spcBef>
              <a:spcAft>
                <a:spcPts val="0"/>
              </a:spcAft>
              <a:buClr>
                <a:srgbClr val="000000"/>
              </a:buClr>
              <a:buSzPts val="1800"/>
              <a:buFont typeface="Arial"/>
              <a:buNone/>
            </a:pPr>
            <a:endParaRPr sz="1800" b="0" i="0" u="none" strike="noStrike" cap="none" dirty="0">
              <a:solidFill>
                <a:schemeClr val="dk1"/>
              </a:solidFill>
              <a:latin typeface="Arial"/>
              <a:ea typeface="Arial"/>
              <a:cs typeface="Arial"/>
              <a:sym typeface="Arial"/>
            </a:endParaRPr>
          </a:p>
        </p:txBody>
      </p:sp>
      <p:sp>
        <p:nvSpPr>
          <p:cNvPr id="93" name="Google Shape;93;p1"/>
          <p:cNvSpPr/>
          <p:nvPr/>
        </p:nvSpPr>
        <p:spPr>
          <a:xfrm>
            <a:off x="734040" y="3088029"/>
            <a:ext cx="12247560" cy="932400"/>
          </a:xfrm>
          <a:prstGeom prst="rect">
            <a:avLst/>
          </a:prstGeom>
          <a:solidFill>
            <a:srgbClr val="00B0F0"/>
          </a:solidFill>
          <a:ln>
            <a:solidFill>
              <a:schemeClr val="accent1"/>
            </a:solidFill>
          </a:ln>
        </p:spPr>
        <p:txBody>
          <a:bodyPr spcFirstLastPara="1" wrap="square" lIns="102950" tIns="51475" rIns="102950" bIns="51475" anchor="ctr" anchorCtr="0">
            <a:normAutofit/>
          </a:bodyPr>
          <a:lstStyle/>
          <a:p>
            <a:pPr marL="0" marR="0" lvl="0" indent="0" algn="ctr" rtl="0">
              <a:lnSpc>
                <a:spcPct val="100000"/>
              </a:lnSpc>
              <a:spcBef>
                <a:spcPts val="0"/>
              </a:spcBef>
              <a:spcAft>
                <a:spcPts val="0"/>
              </a:spcAft>
              <a:buClr>
                <a:srgbClr val="000000"/>
              </a:buClr>
              <a:buSzPts val="3200"/>
              <a:buFont typeface="Arial"/>
              <a:buNone/>
            </a:pPr>
            <a:r>
              <a:rPr lang="pt-BR" sz="3200" b="1" i="0" u="none" strike="noStrike" cap="none" dirty="0">
                <a:solidFill>
                  <a:srgbClr val="FFFFFF"/>
                </a:solidFill>
                <a:latin typeface="Arial"/>
                <a:ea typeface="Arial"/>
                <a:cs typeface="Arial"/>
                <a:sym typeface="Arial"/>
              </a:rPr>
              <a:t>TÍTULO</a:t>
            </a:r>
            <a:endParaRPr sz="3200" b="1" i="0" u="none" strike="noStrike" cap="none" dirty="0">
              <a:solidFill>
                <a:schemeClr val="dk1"/>
              </a:solidFill>
              <a:latin typeface="Arial"/>
              <a:ea typeface="Arial"/>
              <a:cs typeface="Arial"/>
              <a:sym typeface="Arial"/>
            </a:endParaRPr>
          </a:p>
        </p:txBody>
      </p:sp>
      <p:sp>
        <p:nvSpPr>
          <p:cNvPr id="94" name="Google Shape;94;p1"/>
          <p:cNvSpPr/>
          <p:nvPr/>
        </p:nvSpPr>
        <p:spPr>
          <a:xfrm>
            <a:off x="734040" y="13649521"/>
            <a:ext cx="5885700" cy="741300"/>
          </a:xfrm>
          <a:prstGeom prst="rect">
            <a:avLst/>
          </a:prstGeom>
          <a:noFill/>
          <a:ln>
            <a:noFill/>
          </a:ln>
        </p:spPr>
        <p:txBody>
          <a:bodyPr spcFirstLastPara="1" wrap="square" lIns="102950" tIns="51475" rIns="102950" bIns="5147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pt-BR" sz="2000" b="1" i="0" u="none" strike="noStrike" cap="none">
                <a:solidFill>
                  <a:srgbClr val="203864"/>
                </a:solidFill>
                <a:latin typeface="Arial"/>
                <a:ea typeface="Arial"/>
                <a:cs typeface="Arial"/>
                <a:sym typeface="Arial"/>
              </a:rPr>
              <a:t>RELATO DE CASO OU RELATO </a:t>
            </a:r>
            <a:endParaRPr sz="2000" b="0" i="0" u="none" strike="noStrike" cap="none">
              <a:solidFill>
                <a:schemeClr val="dk1"/>
              </a:solidFill>
              <a:latin typeface="Arial"/>
              <a:ea typeface="Arial"/>
              <a:cs typeface="Arial"/>
              <a:sym typeface="Arial"/>
            </a:endParaRPr>
          </a:p>
          <a:p>
            <a:pPr marL="0" marR="0" lvl="0" indent="0" algn="ctr" rtl="0">
              <a:lnSpc>
                <a:spcPct val="100000"/>
              </a:lnSpc>
              <a:spcBef>
                <a:spcPts val="220"/>
              </a:spcBef>
              <a:spcAft>
                <a:spcPts val="0"/>
              </a:spcAft>
              <a:buClr>
                <a:srgbClr val="000000"/>
              </a:buClr>
              <a:buSzPts val="2000"/>
              <a:buFont typeface="Arial"/>
              <a:buNone/>
            </a:pPr>
            <a:r>
              <a:rPr lang="pt-BR" sz="2000" b="1" i="0" u="none" strike="noStrike" cap="none">
                <a:solidFill>
                  <a:srgbClr val="203864"/>
                </a:solidFill>
                <a:latin typeface="Arial"/>
                <a:ea typeface="Arial"/>
                <a:cs typeface="Arial"/>
                <a:sym typeface="Arial"/>
              </a:rPr>
              <a:t>DE EXPERIÊNCIA</a:t>
            </a:r>
            <a:endParaRPr sz="2000" b="0" i="0" u="none" strike="noStrike" cap="none">
              <a:solidFill>
                <a:schemeClr val="dk1"/>
              </a:solidFill>
              <a:latin typeface="Arial"/>
              <a:ea typeface="Arial"/>
              <a:cs typeface="Arial"/>
              <a:sym typeface="Arial"/>
            </a:endParaRPr>
          </a:p>
        </p:txBody>
      </p:sp>
      <p:sp>
        <p:nvSpPr>
          <p:cNvPr id="95" name="Google Shape;95;p1"/>
          <p:cNvSpPr/>
          <p:nvPr/>
        </p:nvSpPr>
        <p:spPr>
          <a:xfrm>
            <a:off x="734040" y="14546881"/>
            <a:ext cx="5885640" cy="5259960"/>
          </a:xfrm>
          <a:prstGeom prst="rect">
            <a:avLst/>
          </a:prstGeom>
          <a:noFill/>
          <a:ln>
            <a:noFill/>
          </a:ln>
        </p:spPr>
        <p:txBody>
          <a:bodyPr spcFirstLastPara="1" wrap="square" lIns="102950" tIns="51475" rIns="102950" bIns="51475" anchor="t" anchorCtr="0">
            <a:spAutoFit/>
          </a:bodyPr>
          <a:lstStyle/>
          <a:p>
            <a:pPr marL="0" marR="0" lvl="0" indent="0" algn="just" rtl="0">
              <a:lnSpc>
                <a:spcPct val="138888"/>
              </a:lnSpc>
              <a:spcBef>
                <a:spcPts val="0"/>
              </a:spcBef>
              <a:spcAft>
                <a:spcPts val="0"/>
              </a:spcAft>
              <a:buClr>
                <a:srgbClr val="000000"/>
              </a:buClr>
              <a:buSzPts val="1800"/>
              <a:buFont typeface="Arial"/>
              <a:buNone/>
            </a:pPr>
            <a:r>
              <a:rPr lang="pt-BR" sz="1800" b="0" i="0" u="none" strike="noStrike" cap="none">
                <a:solidFill>
                  <a:schemeClr val="dk1"/>
                </a:solidFill>
                <a:latin typeface="Arial"/>
                <a:ea typeface="Arial"/>
                <a:cs typeface="Arial"/>
                <a:sym typeface="Arial"/>
              </a:rPr>
              <a:t>Lorem ipsum dolor sit amet, consectetur adipiscing elit. Nam tempus condimentum mauris dignissim lobortis. Pellentesque porta semper porttitor. Nam vitae nisi mollis ante aliquam sollicitudin vel non mi. Nam hendrerit diam ut neque pretium imperdiet. Maecenas ornare nunc sit amet erat ornare posuere. Aenean porta scelerisque diam, a lobortis turpis luctus at. Sed ac adipiscing elit. Interdum et malesuada fames ac ante ipsum primis in faucibus. Pellentesque sit amet justo vel est facilisis gravida.</a:t>
            </a:r>
            <a:endParaRPr sz="1800" b="0" i="0" u="none" strike="noStrike" cap="none">
              <a:solidFill>
                <a:schemeClr val="dk1"/>
              </a:solidFill>
              <a:latin typeface="Arial"/>
              <a:ea typeface="Arial"/>
              <a:cs typeface="Arial"/>
              <a:sym typeface="Arial"/>
            </a:endParaRPr>
          </a:p>
          <a:p>
            <a:pPr marL="0" marR="0" lvl="0" indent="0" algn="just" rtl="0">
              <a:lnSpc>
                <a:spcPct val="138888"/>
              </a:lnSpc>
              <a:spcBef>
                <a:spcPts val="600"/>
              </a:spcBef>
              <a:spcAft>
                <a:spcPts val="0"/>
              </a:spcAft>
              <a:buClr>
                <a:srgbClr val="000000"/>
              </a:buClr>
              <a:buSzPts val="1800"/>
              <a:buFont typeface="Arial"/>
              <a:buNone/>
            </a:pPr>
            <a:r>
              <a:rPr lang="pt-BR" sz="1800" b="0" i="0" u="none" strike="noStrike" cap="none">
                <a:solidFill>
                  <a:schemeClr val="dk1"/>
                </a:solidFill>
                <a:latin typeface="Arial"/>
                <a:ea typeface="Arial"/>
                <a:cs typeface="Arial"/>
                <a:sym typeface="Arial"/>
              </a:rPr>
              <a:t>Lorem ipsum dolor sit amet, consectetur adipiscing elit. Nam tempus condimentum mauris dignissim lobortis. Pellentesque porta semper porttitor. Nam vitae nisi mollis ante aliquam sollicitudin vel non mi. Nam hendrerit diam ut neque pretium imperdiet. Maecenas ornare nunc sit amet erat ornare posuere. </a:t>
            </a:r>
            <a:endParaRPr sz="1800" b="0" i="0" u="none" strike="noStrike" cap="none">
              <a:solidFill>
                <a:schemeClr val="dk1"/>
              </a:solidFill>
              <a:latin typeface="Arial"/>
              <a:ea typeface="Arial"/>
              <a:cs typeface="Arial"/>
              <a:sym typeface="Arial"/>
            </a:endParaRPr>
          </a:p>
        </p:txBody>
      </p:sp>
      <p:sp>
        <p:nvSpPr>
          <p:cNvPr id="96" name="Google Shape;96;p1"/>
          <p:cNvSpPr/>
          <p:nvPr/>
        </p:nvSpPr>
        <p:spPr>
          <a:xfrm>
            <a:off x="7108920" y="5152321"/>
            <a:ext cx="5885640" cy="408240"/>
          </a:xfrm>
          <a:prstGeom prst="rect">
            <a:avLst/>
          </a:prstGeom>
          <a:noFill/>
          <a:ln>
            <a:noFill/>
          </a:ln>
        </p:spPr>
        <p:txBody>
          <a:bodyPr spcFirstLastPara="1" wrap="square" lIns="102950" tIns="51475" rIns="102950" bIns="5147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pt-BR" sz="2000" b="1" i="0" u="none" strike="noStrike" cap="none" dirty="0">
                <a:solidFill>
                  <a:srgbClr val="203864"/>
                </a:solidFill>
                <a:latin typeface="Arial"/>
                <a:ea typeface="Arial"/>
                <a:cs typeface="Arial"/>
                <a:sym typeface="Arial"/>
              </a:rPr>
              <a:t>DISCUSSÃO e CONCLUSÃO</a:t>
            </a:r>
            <a:endParaRPr sz="2000" b="0" i="0" u="none" strike="noStrike" cap="none" dirty="0">
              <a:solidFill>
                <a:schemeClr val="dk1"/>
              </a:solidFill>
              <a:latin typeface="Arial"/>
              <a:ea typeface="Arial"/>
              <a:cs typeface="Arial"/>
              <a:sym typeface="Arial"/>
            </a:endParaRPr>
          </a:p>
        </p:txBody>
      </p:sp>
      <p:sp>
        <p:nvSpPr>
          <p:cNvPr id="97" name="Google Shape;97;p1"/>
          <p:cNvSpPr/>
          <p:nvPr/>
        </p:nvSpPr>
        <p:spPr>
          <a:xfrm>
            <a:off x="7095600" y="15001201"/>
            <a:ext cx="5885640" cy="410210"/>
          </a:xfrm>
          <a:prstGeom prst="rect">
            <a:avLst/>
          </a:prstGeom>
          <a:noFill/>
          <a:ln>
            <a:noFill/>
          </a:ln>
        </p:spPr>
        <p:txBody>
          <a:bodyPr spcFirstLastPara="1" wrap="square" lIns="102950" tIns="51475" rIns="102950" bIns="5147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pt-BR" sz="2000" b="1" i="0" u="none" strike="noStrike" cap="none">
                <a:solidFill>
                  <a:srgbClr val="203864"/>
                </a:solidFill>
                <a:latin typeface="Arial"/>
                <a:ea typeface="Arial"/>
                <a:cs typeface="Arial"/>
                <a:sym typeface="Arial"/>
              </a:rPr>
              <a:t>PALAVRAS-CHAVE</a:t>
            </a:r>
            <a:endParaRPr sz="2000" b="0" i="0" u="none" strike="noStrike" cap="none">
              <a:solidFill>
                <a:schemeClr val="dk1"/>
              </a:solidFill>
              <a:latin typeface="Arial"/>
              <a:ea typeface="Arial"/>
              <a:cs typeface="Arial"/>
              <a:sym typeface="Arial"/>
            </a:endParaRPr>
          </a:p>
        </p:txBody>
      </p:sp>
      <p:sp>
        <p:nvSpPr>
          <p:cNvPr id="98" name="Google Shape;98;p1"/>
          <p:cNvSpPr/>
          <p:nvPr/>
        </p:nvSpPr>
        <p:spPr>
          <a:xfrm>
            <a:off x="7121880" y="18567001"/>
            <a:ext cx="5885640" cy="408240"/>
          </a:xfrm>
          <a:prstGeom prst="rect">
            <a:avLst/>
          </a:prstGeom>
          <a:noFill/>
          <a:ln>
            <a:noFill/>
          </a:ln>
        </p:spPr>
        <p:txBody>
          <a:bodyPr spcFirstLastPara="1" wrap="square" lIns="102950" tIns="51475" rIns="102950" bIns="5147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pt-BR" sz="2000" b="1" i="0" u="none" strike="noStrike" cap="none">
                <a:solidFill>
                  <a:srgbClr val="203864"/>
                </a:solidFill>
                <a:latin typeface="Arial"/>
                <a:ea typeface="Arial"/>
                <a:cs typeface="Arial"/>
                <a:sym typeface="Arial"/>
              </a:rPr>
              <a:t>REFERÊNCIAS</a:t>
            </a:r>
            <a:endParaRPr sz="2000" b="0" i="0" u="none" strike="noStrike" cap="none">
              <a:solidFill>
                <a:schemeClr val="dk1"/>
              </a:solidFill>
              <a:latin typeface="Arial"/>
              <a:ea typeface="Arial"/>
              <a:cs typeface="Arial"/>
              <a:sym typeface="Arial"/>
            </a:endParaRPr>
          </a:p>
        </p:txBody>
      </p:sp>
      <p:graphicFrame>
        <p:nvGraphicFramePr>
          <p:cNvPr id="99" name="Google Shape;99;p1"/>
          <p:cNvGraphicFramePr/>
          <p:nvPr/>
        </p:nvGraphicFramePr>
        <p:xfrm>
          <a:off x="7824975" y="12742814"/>
          <a:ext cx="4381500" cy="2158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theme/theme1.xml><?xml version="1.0" encoding="utf-8"?>
<a:theme xmlns:a="http://schemas.openxmlformats.org/drawingml/2006/main" name="Tema do Office">
  <a:themeElements>
    <a:clrScheme name="Tema do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676</Words>
  <Application>Microsoft Office PowerPoint</Application>
  <PresentationFormat>Personalizar</PresentationFormat>
  <Paragraphs>17</Paragraphs>
  <Slides>1</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Calibri</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ALAN MAIA DA SILVA</dc:creator>
  <cp:lastModifiedBy>USUARIO</cp:lastModifiedBy>
  <cp:revision>1</cp:revision>
  <dcterms:created xsi:type="dcterms:W3CDTF">2023-05-29T18:19:23Z</dcterms:created>
  <dcterms:modified xsi:type="dcterms:W3CDTF">2024-08-27T19:31:52Z</dcterms:modified>
</cp:coreProperties>
</file>