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3716000" cy="2438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680">
          <p15:clr>
            <a:srgbClr val="A4A3A4"/>
          </p15:clr>
        </p15:guide>
        <p15:guide id="2" pos="432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aXXyLtQid8RhF2bOu6Qr+7BOD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2184" y="24"/>
      </p:cViewPr>
      <p:guideLst>
        <p:guide orient="horz" pos="7680"/>
        <p:guide pos="43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label 0</c:f>
              <c:strCache>
                <c:ptCount val="1"/>
                <c:pt idx="0">
                  <c:v>Série 1</c:v>
                </c:pt>
              </c:strCache>
            </c:strRef>
          </c:tx>
          <c:spPr>
            <a:solidFill>
              <a:srgbClr val="A7B4DB"/>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0</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238-4AB5-8BC3-846A64C5036E}"/>
            </c:ext>
          </c:extLst>
        </c:ser>
        <c:ser>
          <c:idx val="1"/>
          <c:order val="1"/>
          <c:tx>
            <c:strRef>
              <c:f>label 1</c:f>
              <c:strCache>
                <c:ptCount val="1"/>
                <c:pt idx="0">
                  <c:v>Série 2</c:v>
                </c:pt>
              </c:strCache>
            </c:strRef>
          </c:tx>
          <c:spPr>
            <a:solidFill>
              <a:srgbClr val="4472C4"/>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1</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238-4AB5-8BC3-846A64C5036E}"/>
            </c:ext>
          </c:extLst>
        </c:ser>
        <c:ser>
          <c:idx val="2"/>
          <c:order val="2"/>
          <c:tx>
            <c:strRef>
              <c:f>label 2</c:f>
              <c:strCache>
                <c:ptCount val="1"/>
                <c:pt idx="0">
                  <c:v>Série 3</c:v>
                </c:pt>
              </c:strCache>
            </c:strRef>
          </c:tx>
          <c:spPr>
            <a:solidFill>
              <a:srgbClr val="385EA2"/>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2</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238-4AB5-8BC3-846A64C5036E}"/>
            </c:ext>
          </c:extLst>
        </c:ser>
        <c:dLbls>
          <c:showLegendKey val="0"/>
          <c:showVal val="0"/>
          <c:showCatName val="0"/>
          <c:showSerName val="0"/>
          <c:showPercent val="0"/>
          <c:showBubbleSize val="1"/>
        </c:dLbls>
        <c:gapWidth val="150"/>
        <c:overlap val="100"/>
        <c:axId val="57327648"/>
        <c:axId val="34326019"/>
      </c:barChart>
      <c:catAx>
        <c:axId val="57327648"/>
        <c:scaling>
          <c:orientation val="minMax"/>
        </c:scaling>
        <c:delete val="0"/>
        <c:axPos val="b"/>
        <c:numFmt formatCode="General" sourceLinked="1"/>
        <c:majorTickMark val="out"/>
        <c:minorTickMark val="none"/>
        <c:tickLblPos val="nextTo"/>
        <c:spPr>
          <a:ln w="6480" cap="flat" cmpd="sng" algn="ctr">
            <a:solidFill>
              <a:srgbClr val="8B8B8B"/>
            </a:solidFill>
            <a:prstDash val="solid"/>
            <a:round/>
          </a:ln>
        </c:spPr>
        <c:txPr>
          <a:bodyPr rot="-6000000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crossAx val="34326019"/>
        <c:crosses val="autoZero"/>
        <c:auto val="1"/>
        <c:lblAlgn val="ctr"/>
        <c:lblOffset val="100"/>
        <c:noMultiLvlLbl val="0"/>
      </c:catAx>
      <c:valAx>
        <c:axId val="34326019"/>
        <c:scaling>
          <c:orientation val="minMax"/>
        </c:scaling>
        <c:delete val="0"/>
        <c:axPos val="l"/>
        <c:majorGridlines>
          <c:spPr>
            <a:ln w="6480" cap="flat" cmpd="sng" algn="ctr">
              <a:solidFill>
                <a:srgbClr val="8B8B8B"/>
              </a:solidFill>
              <a:prstDash val="solid"/>
              <a:round/>
            </a:ln>
          </c:spPr>
        </c:majorGridlines>
        <c:numFmt formatCode="0%" sourceLinked="0"/>
        <c:majorTickMark val="out"/>
        <c:minorTickMark val="none"/>
        <c:tickLblPos val="nextTo"/>
        <c:spPr>
          <a:ln w="6480" cap="flat" cmpd="sng" algn="ctr">
            <a:solidFill>
              <a:srgbClr val="8B8B8B"/>
            </a:solidFill>
            <a:prstDash val="solid"/>
            <a:round/>
          </a:ln>
        </c:spPr>
        <c:txPr>
          <a:bodyPr rot="-6000000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crossAx val="57327648"/>
        <c:crosses val="autoZero"/>
        <c:crossBetween val="between"/>
      </c:valAx>
      <c:spPr>
        <a:noFill/>
        <a:ln w="6480">
          <a:solidFill>
            <a:srgbClr val="8B8B8B"/>
          </a:solidFill>
          <a:round/>
        </a:ln>
        <a:effectLst/>
      </c:spPr>
    </c:plotArea>
    <c:legend>
      <c:legendPos val="r"/>
      <c:overlay val="0"/>
      <c:spPr>
        <a:noFill/>
        <a:ln>
          <a:noFill/>
        </a:ln>
      </c:spPr>
      <c:txPr>
        <a:bodyPr rot="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legend>
    <c:plotVisOnly val="1"/>
    <c:dispBlanksAs val="gap"/>
    <c:showDLblsOverMax val="0"/>
  </c:chart>
  <c:spPr>
    <a:noFill/>
    <a:ln w="9360">
      <a:solidFill>
        <a:srgbClr val="D9D9D9"/>
      </a:solidFill>
      <a:round/>
    </a:ln>
  </c:spPr>
  <c:txPr>
    <a:bodyPr/>
    <a:lstStyle/>
    <a:p>
      <a:pPr>
        <a:defRPr lang="pt-B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label 0</c:f>
              <c:strCache>
                <c:ptCount val="1"/>
                <c:pt idx="0">
                  <c:v>Série 1</c:v>
                </c:pt>
              </c:strCache>
            </c:strRef>
          </c:tx>
          <c:spPr>
            <a:solidFill>
              <a:srgbClr val="A7B4DB"/>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0</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6C8-4472-81F0-B934661E8F36}"/>
            </c:ext>
          </c:extLst>
        </c:ser>
        <c:ser>
          <c:idx val="1"/>
          <c:order val="1"/>
          <c:tx>
            <c:strRef>
              <c:f>label 1</c:f>
              <c:strCache>
                <c:ptCount val="1"/>
                <c:pt idx="0">
                  <c:v>Série 2</c:v>
                </c:pt>
              </c:strCache>
            </c:strRef>
          </c:tx>
          <c:spPr>
            <a:solidFill>
              <a:srgbClr val="4472C4"/>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1</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6C8-4472-81F0-B934661E8F36}"/>
            </c:ext>
          </c:extLst>
        </c:ser>
        <c:ser>
          <c:idx val="2"/>
          <c:order val="2"/>
          <c:tx>
            <c:strRef>
              <c:f>label 2</c:f>
              <c:strCache>
                <c:ptCount val="1"/>
                <c:pt idx="0">
                  <c:v>Série 3</c:v>
                </c:pt>
              </c:strCache>
            </c:strRef>
          </c:tx>
          <c:spPr>
            <a:solidFill>
              <a:srgbClr val="385EA2"/>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2</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6C8-4472-81F0-B934661E8F36}"/>
            </c:ext>
          </c:extLst>
        </c:ser>
        <c:dLbls>
          <c:showLegendKey val="0"/>
          <c:showVal val="0"/>
          <c:showCatName val="0"/>
          <c:showSerName val="0"/>
          <c:showPercent val="0"/>
          <c:showBubbleSize val="1"/>
        </c:dLbls>
        <c:gapWidth val="150"/>
        <c:overlap val="100"/>
        <c:axId val="89207417"/>
        <c:axId val="33489656"/>
      </c:barChart>
      <c:catAx>
        <c:axId val="89207417"/>
        <c:scaling>
          <c:orientation val="minMax"/>
        </c:scaling>
        <c:delete val="0"/>
        <c:axPos val="b"/>
        <c:numFmt formatCode="General" sourceLinked="1"/>
        <c:majorTickMark val="out"/>
        <c:minorTickMark val="none"/>
        <c:tickLblPos val="nextTo"/>
        <c:spPr>
          <a:ln w="6480" cap="flat" cmpd="sng" algn="ctr">
            <a:solidFill>
              <a:srgbClr val="8B8B8B"/>
            </a:solidFill>
            <a:prstDash val="solid"/>
            <a:round/>
          </a:ln>
        </c:spPr>
        <c:txPr>
          <a:bodyPr rot="-6000000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crossAx val="33489656"/>
        <c:crosses val="autoZero"/>
        <c:auto val="1"/>
        <c:lblAlgn val="ctr"/>
        <c:lblOffset val="100"/>
        <c:noMultiLvlLbl val="0"/>
      </c:catAx>
      <c:valAx>
        <c:axId val="33489656"/>
        <c:scaling>
          <c:orientation val="minMax"/>
        </c:scaling>
        <c:delete val="0"/>
        <c:axPos val="l"/>
        <c:majorGridlines>
          <c:spPr>
            <a:ln w="6480" cap="flat" cmpd="sng" algn="ctr">
              <a:solidFill>
                <a:srgbClr val="8B8B8B"/>
              </a:solidFill>
              <a:prstDash val="solid"/>
              <a:round/>
            </a:ln>
          </c:spPr>
        </c:majorGridlines>
        <c:numFmt formatCode="0%" sourceLinked="0"/>
        <c:majorTickMark val="out"/>
        <c:minorTickMark val="none"/>
        <c:tickLblPos val="nextTo"/>
        <c:spPr>
          <a:ln w="6480" cap="flat" cmpd="sng" algn="ctr">
            <a:solidFill>
              <a:srgbClr val="8B8B8B"/>
            </a:solidFill>
            <a:prstDash val="solid"/>
            <a:round/>
          </a:ln>
        </c:spPr>
        <c:txPr>
          <a:bodyPr rot="-6000000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crossAx val="89207417"/>
        <c:crosses val="autoZero"/>
        <c:crossBetween val="between"/>
      </c:valAx>
      <c:spPr>
        <a:noFill/>
        <a:ln w="6480">
          <a:solidFill>
            <a:srgbClr val="8B8B8B"/>
          </a:solidFill>
          <a:round/>
        </a:ln>
        <a:effectLst/>
      </c:spPr>
    </c:plotArea>
    <c:legend>
      <c:legendPos val="r"/>
      <c:overlay val="0"/>
      <c:spPr>
        <a:noFill/>
        <a:ln>
          <a:noFill/>
        </a:ln>
      </c:spPr>
      <c:txPr>
        <a:bodyPr rot="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legend>
    <c:plotVisOnly val="1"/>
    <c:dispBlanksAs val="gap"/>
    <c:showDLblsOverMax val="0"/>
  </c:chart>
  <c:spPr>
    <a:noFill/>
    <a:ln w="9360">
      <a:solidFill>
        <a:srgbClr val="D9D9D9"/>
      </a:solidFill>
      <a:round/>
    </a:ln>
  </c:spPr>
  <c:txPr>
    <a:bodyPr/>
    <a:lstStyle/>
    <a:p>
      <a:pPr>
        <a:defRPr lang="pt-BR"/>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028700" y="3990624"/>
            <a:ext cx="11658600" cy="848924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9000"/>
              <a:buFont typeface="Calibri"/>
              <a:buNone/>
              <a:defRPr sz="9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714500" y="12807246"/>
            <a:ext cx="10287000" cy="5887154"/>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500"/>
              </a:spcBef>
              <a:spcAft>
                <a:spcPts val="0"/>
              </a:spcAft>
              <a:buClr>
                <a:schemeClr val="dk1"/>
              </a:buClr>
              <a:buSzPts val="3600"/>
              <a:buNone/>
              <a:defRPr sz="3600"/>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a:endParaRPr/>
          </a:p>
        </p:txBody>
      </p:sp>
      <p:sp>
        <p:nvSpPr>
          <p:cNvPr id="14" name="Google Shape;14;p3"/>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942975" y="1298228"/>
            <a:ext cx="11830050" cy="47131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877712" y="8311798"/>
            <a:ext cx="15471424" cy="1183005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962113" y="10151622"/>
            <a:ext cx="20664313" cy="29575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5038637" y="7279835"/>
            <a:ext cx="20664313" cy="87010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942975" y="1298228"/>
            <a:ext cx="11830050" cy="47131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942975" y="6491111"/>
            <a:ext cx="11830050" cy="1547142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935832" y="6079074"/>
            <a:ext cx="11830050" cy="1014306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9000"/>
              <a:buFont typeface="Calibri"/>
              <a:buNone/>
              <a:defRPr sz="9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935832" y="16318096"/>
            <a:ext cx="11830050" cy="53339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500"/>
              </a:spcBef>
              <a:spcAft>
                <a:spcPts val="0"/>
              </a:spcAft>
              <a:buClr>
                <a:schemeClr val="dk1"/>
              </a:buClr>
              <a:buSzPts val="3600"/>
              <a:buNone/>
              <a:defRPr sz="3600">
                <a:solidFill>
                  <a:schemeClr val="dk1"/>
                </a:solidFill>
              </a:defRPr>
            </a:lvl1pPr>
            <a:lvl2pPr marL="914400" lvl="1" indent="-228600" algn="l">
              <a:lnSpc>
                <a:spcPct val="90000"/>
              </a:lnSpc>
              <a:spcBef>
                <a:spcPts val="750"/>
              </a:spcBef>
              <a:spcAft>
                <a:spcPts val="0"/>
              </a:spcAft>
              <a:buClr>
                <a:srgbClr val="888888"/>
              </a:buClr>
              <a:buSzPts val="3000"/>
              <a:buNone/>
              <a:defRPr sz="3000">
                <a:solidFill>
                  <a:srgbClr val="888888"/>
                </a:solidFill>
              </a:defRPr>
            </a:lvl2pPr>
            <a:lvl3pPr marL="1371600" lvl="2" indent="-228600" algn="l">
              <a:lnSpc>
                <a:spcPct val="90000"/>
              </a:lnSpc>
              <a:spcBef>
                <a:spcPts val="750"/>
              </a:spcBef>
              <a:spcAft>
                <a:spcPts val="0"/>
              </a:spcAft>
              <a:buClr>
                <a:srgbClr val="888888"/>
              </a:buClr>
              <a:buSzPts val="2700"/>
              <a:buNone/>
              <a:defRPr sz="2700">
                <a:solidFill>
                  <a:srgbClr val="888888"/>
                </a:solidFill>
              </a:defRPr>
            </a:lvl3pPr>
            <a:lvl4pPr marL="1828800" lvl="3" indent="-228600" algn="l">
              <a:lnSpc>
                <a:spcPct val="90000"/>
              </a:lnSpc>
              <a:spcBef>
                <a:spcPts val="750"/>
              </a:spcBef>
              <a:spcAft>
                <a:spcPts val="0"/>
              </a:spcAft>
              <a:buClr>
                <a:srgbClr val="888888"/>
              </a:buClr>
              <a:buSzPts val="2400"/>
              <a:buNone/>
              <a:defRPr sz="2400">
                <a:solidFill>
                  <a:srgbClr val="888888"/>
                </a:solidFill>
              </a:defRPr>
            </a:lvl4pPr>
            <a:lvl5pPr marL="2286000" lvl="4" indent="-228600" algn="l">
              <a:lnSpc>
                <a:spcPct val="90000"/>
              </a:lnSpc>
              <a:spcBef>
                <a:spcPts val="750"/>
              </a:spcBef>
              <a:spcAft>
                <a:spcPts val="0"/>
              </a:spcAft>
              <a:buClr>
                <a:srgbClr val="888888"/>
              </a:buClr>
              <a:buSzPts val="2400"/>
              <a:buNone/>
              <a:defRPr sz="2400">
                <a:solidFill>
                  <a:srgbClr val="888888"/>
                </a:solidFill>
              </a:defRPr>
            </a:lvl5pPr>
            <a:lvl6pPr marL="2743200" lvl="5" indent="-228600" algn="l">
              <a:lnSpc>
                <a:spcPct val="90000"/>
              </a:lnSpc>
              <a:spcBef>
                <a:spcPts val="750"/>
              </a:spcBef>
              <a:spcAft>
                <a:spcPts val="0"/>
              </a:spcAft>
              <a:buClr>
                <a:srgbClr val="888888"/>
              </a:buClr>
              <a:buSzPts val="2400"/>
              <a:buNone/>
              <a:defRPr sz="2400">
                <a:solidFill>
                  <a:srgbClr val="888888"/>
                </a:solidFill>
              </a:defRPr>
            </a:lvl6pPr>
            <a:lvl7pPr marL="3200400" lvl="6" indent="-228600" algn="l">
              <a:lnSpc>
                <a:spcPct val="90000"/>
              </a:lnSpc>
              <a:spcBef>
                <a:spcPts val="750"/>
              </a:spcBef>
              <a:spcAft>
                <a:spcPts val="0"/>
              </a:spcAft>
              <a:buClr>
                <a:srgbClr val="888888"/>
              </a:buClr>
              <a:buSzPts val="2400"/>
              <a:buNone/>
              <a:defRPr sz="2400">
                <a:solidFill>
                  <a:srgbClr val="888888"/>
                </a:solidFill>
              </a:defRPr>
            </a:lvl7pPr>
            <a:lvl8pPr marL="3657600" lvl="7" indent="-228600" algn="l">
              <a:lnSpc>
                <a:spcPct val="90000"/>
              </a:lnSpc>
              <a:spcBef>
                <a:spcPts val="750"/>
              </a:spcBef>
              <a:spcAft>
                <a:spcPts val="0"/>
              </a:spcAft>
              <a:buClr>
                <a:srgbClr val="888888"/>
              </a:buClr>
              <a:buSzPts val="2400"/>
              <a:buNone/>
              <a:defRPr sz="2400">
                <a:solidFill>
                  <a:srgbClr val="888888"/>
                </a:solidFill>
              </a:defRPr>
            </a:lvl8pPr>
            <a:lvl9pPr marL="4114800" lvl="8" indent="-228600" algn="l">
              <a:lnSpc>
                <a:spcPct val="90000"/>
              </a:lnSpc>
              <a:spcBef>
                <a:spcPts val="750"/>
              </a:spcBef>
              <a:spcAft>
                <a:spcPts val="0"/>
              </a:spcAft>
              <a:buClr>
                <a:srgbClr val="888888"/>
              </a:buClr>
              <a:buSzPts val="2400"/>
              <a:buNone/>
              <a:defRPr sz="2400">
                <a:solidFill>
                  <a:srgbClr val="888888"/>
                </a:solidFill>
              </a:defRPr>
            </a:lvl9pPr>
          </a:lstStyle>
          <a:p>
            <a:endParaRPr/>
          </a:p>
        </p:txBody>
      </p:sp>
      <p:sp>
        <p:nvSpPr>
          <p:cNvPr id="26" name="Google Shape;26;p5"/>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942975" y="1298228"/>
            <a:ext cx="11830050" cy="47131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942975" y="6491111"/>
            <a:ext cx="5829300" cy="1547142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943725" y="6491111"/>
            <a:ext cx="5829300" cy="1547142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944762" y="1298228"/>
            <a:ext cx="11830050" cy="47131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944763" y="5977468"/>
            <a:ext cx="5802510" cy="292946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500"/>
              </a:spcBef>
              <a:spcAft>
                <a:spcPts val="0"/>
              </a:spcAft>
              <a:buClr>
                <a:schemeClr val="dk1"/>
              </a:buClr>
              <a:buSzPts val="3600"/>
              <a:buNone/>
              <a:defRPr sz="3600" b="1"/>
            </a:lvl1pPr>
            <a:lvl2pPr marL="914400" lvl="1" indent="-228600" algn="l">
              <a:lnSpc>
                <a:spcPct val="90000"/>
              </a:lnSpc>
              <a:spcBef>
                <a:spcPts val="750"/>
              </a:spcBef>
              <a:spcAft>
                <a:spcPts val="0"/>
              </a:spcAft>
              <a:buClr>
                <a:schemeClr val="dk1"/>
              </a:buClr>
              <a:buSzPts val="3000"/>
              <a:buNone/>
              <a:defRPr sz="3000" b="1"/>
            </a:lvl2pPr>
            <a:lvl3pPr marL="1371600" lvl="2" indent="-228600" algn="l">
              <a:lnSpc>
                <a:spcPct val="90000"/>
              </a:lnSpc>
              <a:spcBef>
                <a:spcPts val="750"/>
              </a:spcBef>
              <a:spcAft>
                <a:spcPts val="0"/>
              </a:spcAft>
              <a:buClr>
                <a:schemeClr val="dk1"/>
              </a:buClr>
              <a:buSzPts val="2700"/>
              <a:buNone/>
              <a:defRPr sz="2700" b="1"/>
            </a:lvl3pPr>
            <a:lvl4pPr marL="1828800" lvl="3" indent="-228600" algn="l">
              <a:lnSpc>
                <a:spcPct val="90000"/>
              </a:lnSpc>
              <a:spcBef>
                <a:spcPts val="750"/>
              </a:spcBef>
              <a:spcAft>
                <a:spcPts val="0"/>
              </a:spcAft>
              <a:buClr>
                <a:schemeClr val="dk1"/>
              </a:buClr>
              <a:buSzPts val="2400"/>
              <a:buNone/>
              <a:defRPr sz="2400" b="1"/>
            </a:lvl4pPr>
            <a:lvl5pPr marL="2286000" lvl="4" indent="-228600" algn="l">
              <a:lnSpc>
                <a:spcPct val="90000"/>
              </a:lnSpc>
              <a:spcBef>
                <a:spcPts val="750"/>
              </a:spcBef>
              <a:spcAft>
                <a:spcPts val="0"/>
              </a:spcAft>
              <a:buClr>
                <a:schemeClr val="dk1"/>
              </a:buClr>
              <a:buSzPts val="2400"/>
              <a:buNone/>
              <a:defRPr sz="2400" b="1"/>
            </a:lvl5pPr>
            <a:lvl6pPr marL="2743200" lvl="5" indent="-228600" algn="l">
              <a:lnSpc>
                <a:spcPct val="90000"/>
              </a:lnSpc>
              <a:spcBef>
                <a:spcPts val="750"/>
              </a:spcBef>
              <a:spcAft>
                <a:spcPts val="0"/>
              </a:spcAft>
              <a:buClr>
                <a:schemeClr val="dk1"/>
              </a:buClr>
              <a:buSzPts val="2400"/>
              <a:buNone/>
              <a:defRPr sz="2400" b="1"/>
            </a:lvl6pPr>
            <a:lvl7pPr marL="3200400" lvl="6" indent="-228600" algn="l">
              <a:lnSpc>
                <a:spcPct val="90000"/>
              </a:lnSpc>
              <a:spcBef>
                <a:spcPts val="750"/>
              </a:spcBef>
              <a:spcAft>
                <a:spcPts val="0"/>
              </a:spcAft>
              <a:buClr>
                <a:schemeClr val="dk1"/>
              </a:buClr>
              <a:buSzPts val="2400"/>
              <a:buNone/>
              <a:defRPr sz="2400" b="1"/>
            </a:lvl7pPr>
            <a:lvl8pPr marL="3657600" lvl="7" indent="-228600" algn="l">
              <a:lnSpc>
                <a:spcPct val="90000"/>
              </a:lnSpc>
              <a:spcBef>
                <a:spcPts val="750"/>
              </a:spcBef>
              <a:spcAft>
                <a:spcPts val="0"/>
              </a:spcAft>
              <a:buClr>
                <a:schemeClr val="dk1"/>
              </a:buClr>
              <a:buSzPts val="2400"/>
              <a:buNone/>
              <a:defRPr sz="2400" b="1"/>
            </a:lvl8pPr>
            <a:lvl9pPr marL="4114800" lvl="8" indent="-228600" algn="l">
              <a:lnSpc>
                <a:spcPct val="90000"/>
              </a:lnSpc>
              <a:spcBef>
                <a:spcPts val="750"/>
              </a:spcBef>
              <a:spcAft>
                <a:spcPts val="0"/>
              </a:spcAft>
              <a:buClr>
                <a:schemeClr val="dk1"/>
              </a:buClr>
              <a:buSzPts val="2400"/>
              <a:buNone/>
              <a:defRPr sz="2400" b="1"/>
            </a:lvl9pPr>
          </a:lstStyle>
          <a:p>
            <a:endParaRPr/>
          </a:p>
        </p:txBody>
      </p:sp>
      <p:sp>
        <p:nvSpPr>
          <p:cNvPr id="39" name="Google Shape;39;p7"/>
          <p:cNvSpPr txBox="1">
            <a:spLocks noGrp="1"/>
          </p:cNvSpPr>
          <p:nvPr>
            <p:ph type="body" idx="2"/>
          </p:nvPr>
        </p:nvSpPr>
        <p:spPr>
          <a:xfrm>
            <a:off x="944763" y="8906934"/>
            <a:ext cx="5802510" cy="1310075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943726" y="5977468"/>
            <a:ext cx="5831087" cy="292946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500"/>
              </a:spcBef>
              <a:spcAft>
                <a:spcPts val="0"/>
              </a:spcAft>
              <a:buClr>
                <a:schemeClr val="dk1"/>
              </a:buClr>
              <a:buSzPts val="3600"/>
              <a:buNone/>
              <a:defRPr sz="3600" b="1"/>
            </a:lvl1pPr>
            <a:lvl2pPr marL="914400" lvl="1" indent="-228600" algn="l">
              <a:lnSpc>
                <a:spcPct val="90000"/>
              </a:lnSpc>
              <a:spcBef>
                <a:spcPts val="750"/>
              </a:spcBef>
              <a:spcAft>
                <a:spcPts val="0"/>
              </a:spcAft>
              <a:buClr>
                <a:schemeClr val="dk1"/>
              </a:buClr>
              <a:buSzPts val="3000"/>
              <a:buNone/>
              <a:defRPr sz="3000" b="1"/>
            </a:lvl2pPr>
            <a:lvl3pPr marL="1371600" lvl="2" indent="-228600" algn="l">
              <a:lnSpc>
                <a:spcPct val="90000"/>
              </a:lnSpc>
              <a:spcBef>
                <a:spcPts val="750"/>
              </a:spcBef>
              <a:spcAft>
                <a:spcPts val="0"/>
              </a:spcAft>
              <a:buClr>
                <a:schemeClr val="dk1"/>
              </a:buClr>
              <a:buSzPts val="2700"/>
              <a:buNone/>
              <a:defRPr sz="2700" b="1"/>
            </a:lvl3pPr>
            <a:lvl4pPr marL="1828800" lvl="3" indent="-228600" algn="l">
              <a:lnSpc>
                <a:spcPct val="90000"/>
              </a:lnSpc>
              <a:spcBef>
                <a:spcPts val="750"/>
              </a:spcBef>
              <a:spcAft>
                <a:spcPts val="0"/>
              </a:spcAft>
              <a:buClr>
                <a:schemeClr val="dk1"/>
              </a:buClr>
              <a:buSzPts val="2400"/>
              <a:buNone/>
              <a:defRPr sz="2400" b="1"/>
            </a:lvl4pPr>
            <a:lvl5pPr marL="2286000" lvl="4" indent="-228600" algn="l">
              <a:lnSpc>
                <a:spcPct val="90000"/>
              </a:lnSpc>
              <a:spcBef>
                <a:spcPts val="750"/>
              </a:spcBef>
              <a:spcAft>
                <a:spcPts val="0"/>
              </a:spcAft>
              <a:buClr>
                <a:schemeClr val="dk1"/>
              </a:buClr>
              <a:buSzPts val="2400"/>
              <a:buNone/>
              <a:defRPr sz="2400" b="1"/>
            </a:lvl5pPr>
            <a:lvl6pPr marL="2743200" lvl="5" indent="-228600" algn="l">
              <a:lnSpc>
                <a:spcPct val="90000"/>
              </a:lnSpc>
              <a:spcBef>
                <a:spcPts val="750"/>
              </a:spcBef>
              <a:spcAft>
                <a:spcPts val="0"/>
              </a:spcAft>
              <a:buClr>
                <a:schemeClr val="dk1"/>
              </a:buClr>
              <a:buSzPts val="2400"/>
              <a:buNone/>
              <a:defRPr sz="2400" b="1"/>
            </a:lvl6pPr>
            <a:lvl7pPr marL="3200400" lvl="6" indent="-228600" algn="l">
              <a:lnSpc>
                <a:spcPct val="90000"/>
              </a:lnSpc>
              <a:spcBef>
                <a:spcPts val="750"/>
              </a:spcBef>
              <a:spcAft>
                <a:spcPts val="0"/>
              </a:spcAft>
              <a:buClr>
                <a:schemeClr val="dk1"/>
              </a:buClr>
              <a:buSzPts val="2400"/>
              <a:buNone/>
              <a:defRPr sz="2400" b="1"/>
            </a:lvl7pPr>
            <a:lvl8pPr marL="3657600" lvl="7" indent="-228600" algn="l">
              <a:lnSpc>
                <a:spcPct val="90000"/>
              </a:lnSpc>
              <a:spcBef>
                <a:spcPts val="750"/>
              </a:spcBef>
              <a:spcAft>
                <a:spcPts val="0"/>
              </a:spcAft>
              <a:buClr>
                <a:schemeClr val="dk1"/>
              </a:buClr>
              <a:buSzPts val="2400"/>
              <a:buNone/>
              <a:defRPr sz="2400" b="1"/>
            </a:lvl8pPr>
            <a:lvl9pPr marL="4114800" lvl="8" indent="-228600" algn="l">
              <a:lnSpc>
                <a:spcPct val="90000"/>
              </a:lnSpc>
              <a:spcBef>
                <a:spcPts val="750"/>
              </a:spcBef>
              <a:spcAft>
                <a:spcPts val="0"/>
              </a:spcAft>
              <a:buClr>
                <a:schemeClr val="dk1"/>
              </a:buClr>
              <a:buSzPts val="2400"/>
              <a:buNone/>
              <a:defRPr sz="2400" b="1"/>
            </a:lvl9pPr>
          </a:lstStyle>
          <a:p>
            <a:endParaRPr/>
          </a:p>
        </p:txBody>
      </p:sp>
      <p:sp>
        <p:nvSpPr>
          <p:cNvPr id="41" name="Google Shape;41;p7"/>
          <p:cNvSpPr txBox="1">
            <a:spLocks noGrp="1"/>
          </p:cNvSpPr>
          <p:nvPr>
            <p:ph type="body" idx="4"/>
          </p:nvPr>
        </p:nvSpPr>
        <p:spPr>
          <a:xfrm>
            <a:off x="6943726" y="8906934"/>
            <a:ext cx="5831087" cy="1310075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500"/>
              </a:spcBef>
              <a:spcAft>
                <a:spcPts val="0"/>
              </a:spcAft>
              <a:buClr>
                <a:schemeClr val="dk1"/>
              </a:buClr>
              <a:buSzPts val="1800"/>
              <a:buChar char="•"/>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942975" y="1298228"/>
            <a:ext cx="11830050" cy="47131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944762" y="1625600"/>
            <a:ext cx="4423767" cy="5689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831087" y="3510850"/>
            <a:ext cx="6943725" cy="17328444"/>
          </a:xfrm>
          <a:prstGeom prst="rect">
            <a:avLst/>
          </a:prstGeom>
          <a:noFill/>
          <a:ln>
            <a:noFill/>
          </a:ln>
        </p:spPr>
        <p:txBody>
          <a:bodyPr spcFirstLastPara="1" wrap="square" lIns="91425" tIns="45700" rIns="91425" bIns="45700" anchor="t" anchorCtr="0">
            <a:normAutofit/>
          </a:bodyPr>
          <a:lstStyle>
            <a:lvl1pPr marL="457200" lvl="0" indent="-533400" algn="l">
              <a:lnSpc>
                <a:spcPct val="90000"/>
              </a:lnSpc>
              <a:spcBef>
                <a:spcPts val="1500"/>
              </a:spcBef>
              <a:spcAft>
                <a:spcPts val="0"/>
              </a:spcAft>
              <a:buClr>
                <a:schemeClr val="dk1"/>
              </a:buClr>
              <a:buSzPts val="4800"/>
              <a:buChar char="•"/>
              <a:defRPr sz="4800"/>
            </a:lvl1pPr>
            <a:lvl2pPr marL="914400" lvl="1" indent="-495300" algn="l">
              <a:lnSpc>
                <a:spcPct val="90000"/>
              </a:lnSpc>
              <a:spcBef>
                <a:spcPts val="750"/>
              </a:spcBef>
              <a:spcAft>
                <a:spcPts val="0"/>
              </a:spcAft>
              <a:buClr>
                <a:schemeClr val="dk1"/>
              </a:buClr>
              <a:buSzPts val="4200"/>
              <a:buChar char="•"/>
              <a:defRPr sz="4200"/>
            </a:lvl2pPr>
            <a:lvl3pPr marL="1371600" lvl="2" indent="-457200" algn="l">
              <a:lnSpc>
                <a:spcPct val="90000"/>
              </a:lnSpc>
              <a:spcBef>
                <a:spcPts val="750"/>
              </a:spcBef>
              <a:spcAft>
                <a:spcPts val="0"/>
              </a:spcAft>
              <a:buClr>
                <a:schemeClr val="dk1"/>
              </a:buClr>
              <a:buSzPts val="3600"/>
              <a:buChar char="•"/>
              <a:defRPr sz="3600"/>
            </a:lvl3pPr>
            <a:lvl4pPr marL="1828800" lvl="3" indent="-419100" algn="l">
              <a:lnSpc>
                <a:spcPct val="90000"/>
              </a:lnSpc>
              <a:spcBef>
                <a:spcPts val="750"/>
              </a:spcBef>
              <a:spcAft>
                <a:spcPts val="0"/>
              </a:spcAft>
              <a:buClr>
                <a:schemeClr val="dk1"/>
              </a:buClr>
              <a:buSzPts val="3000"/>
              <a:buChar char="•"/>
              <a:defRPr sz="3000"/>
            </a:lvl4pPr>
            <a:lvl5pPr marL="2286000" lvl="4" indent="-419100" algn="l">
              <a:lnSpc>
                <a:spcPct val="90000"/>
              </a:lnSpc>
              <a:spcBef>
                <a:spcPts val="750"/>
              </a:spcBef>
              <a:spcAft>
                <a:spcPts val="0"/>
              </a:spcAft>
              <a:buClr>
                <a:schemeClr val="dk1"/>
              </a:buClr>
              <a:buSzPts val="3000"/>
              <a:buChar char="•"/>
              <a:defRPr sz="3000"/>
            </a:lvl5pPr>
            <a:lvl6pPr marL="2743200" lvl="5" indent="-419100" algn="l">
              <a:lnSpc>
                <a:spcPct val="90000"/>
              </a:lnSpc>
              <a:spcBef>
                <a:spcPts val="750"/>
              </a:spcBef>
              <a:spcAft>
                <a:spcPts val="0"/>
              </a:spcAft>
              <a:buClr>
                <a:schemeClr val="dk1"/>
              </a:buClr>
              <a:buSzPts val="3000"/>
              <a:buChar char="•"/>
              <a:defRPr sz="3000"/>
            </a:lvl6pPr>
            <a:lvl7pPr marL="3200400" lvl="6" indent="-419100" algn="l">
              <a:lnSpc>
                <a:spcPct val="90000"/>
              </a:lnSpc>
              <a:spcBef>
                <a:spcPts val="750"/>
              </a:spcBef>
              <a:spcAft>
                <a:spcPts val="0"/>
              </a:spcAft>
              <a:buClr>
                <a:schemeClr val="dk1"/>
              </a:buClr>
              <a:buSzPts val="3000"/>
              <a:buChar char="•"/>
              <a:defRPr sz="3000"/>
            </a:lvl7pPr>
            <a:lvl8pPr marL="3657600" lvl="7" indent="-419100" algn="l">
              <a:lnSpc>
                <a:spcPct val="90000"/>
              </a:lnSpc>
              <a:spcBef>
                <a:spcPts val="750"/>
              </a:spcBef>
              <a:spcAft>
                <a:spcPts val="0"/>
              </a:spcAft>
              <a:buClr>
                <a:schemeClr val="dk1"/>
              </a:buClr>
              <a:buSzPts val="3000"/>
              <a:buChar char="•"/>
              <a:defRPr sz="3000"/>
            </a:lvl8pPr>
            <a:lvl9pPr marL="4114800" lvl="8" indent="-419100" algn="l">
              <a:lnSpc>
                <a:spcPct val="90000"/>
              </a:lnSpc>
              <a:spcBef>
                <a:spcPts val="750"/>
              </a:spcBef>
              <a:spcAft>
                <a:spcPts val="0"/>
              </a:spcAft>
              <a:buClr>
                <a:schemeClr val="dk1"/>
              </a:buClr>
              <a:buSzPts val="3000"/>
              <a:buChar char="•"/>
              <a:defRPr sz="3000"/>
            </a:lvl9pPr>
          </a:lstStyle>
          <a:p>
            <a:endParaRPr/>
          </a:p>
        </p:txBody>
      </p:sp>
      <p:sp>
        <p:nvSpPr>
          <p:cNvPr id="57" name="Google Shape;57;p10"/>
          <p:cNvSpPr txBox="1">
            <a:spLocks noGrp="1"/>
          </p:cNvSpPr>
          <p:nvPr>
            <p:ph type="body" idx="2"/>
          </p:nvPr>
        </p:nvSpPr>
        <p:spPr>
          <a:xfrm>
            <a:off x="944762" y="7315200"/>
            <a:ext cx="4423767" cy="135523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500"/>
              </a:spcBef>
              <a:spcAft>
                <a:spcPts val="0"/>
              </a:spcAft>
              <a:buClr>
                <a:schemeClr val="dk1"/>
              </a:buClr>
              <a:buSzPts val="2400"/>
              <a:buNone/>
              <a:defRPr sz="2400"/>
            </a:lvl1pPr>
            <a:lvl2pPr marL="914400" lvl="1" indent="-228600" algn="l">
              <a:lnSpc>
                <a:spcPct val="90000"/>
              </a:lnSpc>
              <a:spcBef>
                <a:spcPts val="750"/>
              </a:spcBef>
              <a:spcAft>
                <a:spcPts val="0"/>
              </a:spcAft>
              <a:buClr>
                <a:schemeClr val="dk1"/>
              </a:buClr>
              <a:buSzPts val="2100"/>
              <a:buNone/>
              <a:defRPr sz="2100"/>
            </a:lvl2pPr>
            <a:lvl3pPr marL="1371600" lvl="2" indent="-228600" algn="l">
              <a:lnSpc>
                <a:spcPct val="90000"/>
              </a:lnSpc>
              <a:spcBef>
                <a:spcPts val="750"/>
              </a:spcBef>
              <a:spcAft>
                <a:spcPts val="0"/>
              </a:spcAft>
              <a:buClr>
                <a:schemeClr val="dk1"/>
              </a:buClr>
              <a:buSzPts val="1800"/>
              <a:buNone/>
              <a:defRPr sz="1800"/>
            </a:lvl3pPr>
            <a:lvl4pPr marL="1828800" lvl="3" indent="-228600" algn="l">
              <a:lnSpc>
                <a:spcPct val="90000"/>
              </a:lnSpc>
              <a:spcBef>
                <a:spcPts val="750"/>
              </a:spcBef>
              <a:spcAft>
                <a:spcPts val="0"/>
              </a:spcAft>
              <a:buClr>
                <a:schemeClr val="dk1"/>
              </a:buClr>
              <a:buSzPts val="1500"/>
              <a:buNone/>
              <a:defRPr sz="1500"/>
            </a:lvl4pPr>
            <a:lvl5pPr marL="2286000" lvl="4" indent="-228600" algn="l">
              <a:lnSpc>
                <a:spcPct val="90000"/>
              </a:lnSpc>
              <a:spcBef>
                <a:spcPts val="750"/>
              </a:spcBef>
              <a:spcAft>
                <a:spcPts val="0"/>
              </a:spcAft>
              <a:buClr>
                <a:schemeClr val="dk1"/>
              </a:buClr>
              <a:buSzPts val="1500"/>
              <a:buNone/>
              <a:defRPr sz="1500"/>
            </a:lvl5pPr>
            <a:lvl6pPr marL="2743200" lvl="5" indent="-228600" algn="l">
              <a:lnSpc>
                <a:spcPct val="90000"/>
              </a:lnSpc>
              <a:spcBef>
                <a:spcPts val="750"/>
              </a:spcBef>
              <a:spcAft>
                <a:spcPts val="0"/>
              </a:spcAft>
              <a:buClr>
                <a:schemeClr val="dk1"/>
              </a:buClr>
              <a:buSzPts val="1500"/>
              <a:buNone/>
              <a:defRPr sz="1500"/>
            </a:lvl6pPr>
            <a:lvl7pPr marL="3200400" lvl="6" indent="-228600" algn="l">
              <a:lnSpc>
                <a:spcPct val="90000"/>
              </a:lnSpc>
              <a:spcBef>
                <a:spcPts val="750"/>
              </a:spcBef>
              <a:spcAft>
                <a:spcPts val="0"/>
              </a:spcAft>
              <a:buClr>
                <a:schemeClr val="dk1"/>
              </a:buClr>
              <a:buSzPts val="1500"/>
              <a:buNone/>
              <a:defRPr sz="1500"/>
            </a:lvl7pPr>
            <a:lvl8pPr marL="3657600" lvl="7" indent="-228600" algn="l">
              <a:lnSpc>
                <a:spcPct val="90000"/>
              </a:lnSpc>
              <a:spcBef>
                <a:spcPts val="750"/>
              </a:spcBef>
              <a:spcAft>
                <a:spcPts val="0"/>
              </a:spcAft>
              <a:buClr>
                <a:schemeClr val="dk1"/>
              </a:buClr>
              <a:buSzPts val="1500"/>
              <a:buNone/>
              <a:defRPr sz="1500"/>
            </a:lvl8pPr>
            <a:lvl9pPr marL="4114800" lvl="8" indent="-228600" algn="l">
              <a:lnSpc>
                <a:spcPct val="90000"/>
              </a:lnSpc>
              <a:spcBef>
                <a:spcPts val="750"/>
              </a:spcBef>
              <a:spcAft>
                <a:spcPts val="0"/>
              </a:spcAft>
              <a:buClr>
                <a:schemeClr val="dk1"/>
              </a:buClr>
              <a:buSzPts val="1500"/>
              <a:buNone/>
              <a:defRPr sz="1500"/>
            </a:lvl9pPr>
          </a:lstStyle>
          <a:p>
            <a:endParaRPr/>
          </a:p>
        </p:txBody>
      </p:sp>
      <p:sp>
        <p:nvSpPr>
          <p:cNvPr id="58" name="Google Shape;58;p10"/>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944762" y="1625600"/>
            <a:ext cx="4423767" cy="5689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831087" y="3510850"/>
            <a:ext cx="6943725" cy="17328444"/>
          </a:xfrm>
          <a:prstGeom prst="rect">
            <a:avLst/>
          </a:prstGeom>
          <a:noFill/>
          <a:ln>
            <a:noFill/>
          </a:ln>
        </p:spPr>
      </p:sp>
      <p:sp>
        <p:nvSpPr>
          <p:cNvPr id="64" name="Google Shape;64;p11"/>
          <p:cNvSpPr txBox="1">
            <a:spLocks noGrp="1"/>
          </p:cNvSpPr>
          <p:nvPr>
            <p:ph type="body" idx="1"/>
          </p:nvPr>
        </p:nvSpPr>
        <p:spPr>
          <a:xfrm>
            <a:off x="944762" y="7315200"/>
            <a:ext cx="4423767" cy="135523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500"/>
              </a:spcBef>
              <a:spcAft>
                <a:spcPts val="0"/>
              </a:spcAft>
              <a:buClr>
                <a:schemeClr val="dk1"/>
              </a:buClr>
              <a:buSzPts val="2400"/>
              <a:buNone/>
              <a:defRPr sz="2400"/>
            </a:lvl1pPr>
            <a:lvl2pPr marL="914400" lvl="1" indent="-228600" algn="l">
              <a:lnSpc>
                <a:spcPct val="90000"/>
              </a:lnSpc>
              <a:spcBef>
                <a:spcPts val="750"/>
              </a:spcBef>
              <a:spcAft>
                <a:spcPts val="0"/>
              </a:spcAft>
              <a:buClr>
                <a:schemeClr val="dk1"/>
              </a:buClr>
              <a:buSzPts val="2100"/>
              <a:buNone/>
              <a:defRPr sz="2100"/>
            </a:lvl2pPr>
            <a:lvl3pPr marL="1371600" lvl="2" indent="-228600" algn="l">
              <a:lnSpc>
                <a:spcPct val="90000"/>
              </a:lnSpc>
              <a:spcBef>
                <a:spcPts val="750"/>
              </a:spcBef>
              <a:spcAft>
                <a:spcPts val="0"/>
              </a:spcAft>
              <a:buClr>
                <a:schemeClr val="dk1"/>
              </a:buClr>
              <a:buSzPts val="1800"/>
              <a:buNone/>
              <a:defRPr sz="1800"/>
            </a:lvl3pPr>
            <a:lvl4pPr marL="1828800" lvl="3" indent="-228600" algn="l">
              <a:lnSpc>
                <a:spcPct val="90000"/>
              </a:lnSpc>
              <a:spcBef>
                <a:spcPts val="750"/>
              </a:spcBef>
              <a:spcAft>
                <a:spcPts val="0"/>
              </a:spcAft>
              <a:buClr>
                <a:schemeClr val="dk1"/>
              </a:buClr>
              <a:buSzPts val="1500"/>
              <a:buNone/>
              <a:defRPr sz="1500"/>
            </a:lvl4pPr>
            <a:lvl5pPr marL="2286000" lvl="4" indent="-228600" algn="l">
              <a:lnSpc>
                <a:spcPct val="90000"/>
              </a:lnSpc>
              <a:spcBef>
                <a:spcPts val="750"/>
              </a:spcBef>
              <a:spcAft>
                <a:spcPts val="0"/>
              </a:spcAft>
              <a:buClr>
                <a:schemeClr val="dk1"/>
              </a:buClr>
              <a:buSzPts val="1500"/>
              <a:buNone/>
              <a:defRPr sz="1500"/>
            </a:lvl5pPr>
            <a:lvl6pPr marL="2743200" lvl="5" indent="-228600" algn="l">
              <a:lnSpc>
                <a:spcPct val="90000"/>
              </a:lnSpc>
              <a:spcBef>
                <a:spcPts val="750"/>
              </a:spcBef>
              <a:spcAft>
                <a:spcPts val="0"/>
              </a:spcAft>
              <a:buClr>
                <a:schemeClr val="dk1"/>
              </a:buClr>
              <a:buSzPts val="1500"/>
              <a:buNone/>
              <a:defRPr sz="1500"/>
            </a:lvl6pPr>
            <a:lvl7pPr marL="3200400" lvl="6" indent="-228600" algn="l">
              <a:lnSpc>
                <a:spcPct val="90000"/>
              </a:lnSpc>
              <a:spcBef>
                <a:spcPts val="750"/>
              </a:spcBef>
              <a:spcAft>
                <a:spcPts val="0"/>
              </a:spcAft>
              <a:buClr>
                <a:schemeClr val="dk1"/>
              </a:buClr>
              <a:buSzPts val="1500"/>
              <a:buNone/>
              <a:defRPr sz="1500"/>
            </a:lvl7pPr>
            <a:lvl8pPr marL="3657600" lvl="7" indent="-228600" algn="l">
              <a:lnSpc>
                <a:spcPct val="90000"/>
              </a:lnSpc>
              <a:spcBef>
                <a:spcPts val="750"/>
              </a:spcBef>
              <a:spcAft>
                <a:spcPts val="0"/>
              </a:spcAft>
              <a:buClr>
                <a:schemeClr val="dk1"/>
              </a:buClr>
              <a:buSzPts val="1500"/>
              <a:buNone/>
              <a:defRPr sz="1500"/>
            </a:lvl8pPr>
            <a:lvl9pPr marL="4114800" lvl="8" indent="-228600" algn="l">
              <a:lnSpc>
                <a:spcPct val="90000"/>
              </a:lnSpc>
              <a:spcBef>
                <a:spcPts val="750"/>
              </a:spcBef>
              <a:spcAft>
                <a:spcPts val="0"/>
              </a:spcAft>
              <a:buClr>
                <a:schemeClr val="dk1"/>
              </a:buClr>
              <a:buSzPts val="1500"/>
              <a:buNone/>
              <a:defRPr sz="1500"/>
            </a:lvl9pPr>
          </a:lstStyle>
          <a:p>
            <a:endParaRPr/>
          </a:p>
        </p:txBody>
      </p:sp>
      <p:sp>
        <p:nvSpPr>
          <p:cNvPr id="65" name="Google Shape;65;p11"/>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942975" y="1298228"/>
            <a:ext cx="11830050" cy="471311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6600"/>
              <a:buFont typeface="Calibri"/>
              <a:buNone/>
              <a:defRPr sz="6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942975" y="6491111"/>
            <a:ext cx="11830050" cy="15471424"/>
          </a:xfrm>
          <a:prstGeom prst="rect">
            <a:avLst/>
          </a:prstGeom>
          <a:noFill/>
          <a:ln>
            <a:noFill/>
          </a:ln>
        </p:spPr>
        <p:txBody>
          <a:bodyPr spcFirstLastPara="1" wrap="square" lIns="91425" tIns="45700" rIns="91425" bIns="45700" anchor="t" anchorCtr="0">
            <a:normAutofit/>
          </a:bodyPr>
          <a:lstStyle>
            <a:lvl1pPr marL="457200" marR="0" lvl="0" indent="-495300" algn="l" rtl="0">
              <a:lnSpc>
                <a:spcPct val="90000"/>
              </a:lnSpc>
              <a:spcBef>
                <a:spcPts val="1500"/>
              </a:spcBef>
              <a:spcAft>
                <a:spcPts val="0"/>
              </a:spcAft>
              <a:buClr>
                <a:schemeClr val="dk1"/>
              </a:buClr>
              <a:buSzPts val="4200"/>
              <a:buFont typeface="Arial"/>
              <a:buChar char="•"/>
              <a:defRPr sz="4200" b="0" i="0" u="none" strike="noStrike" cap="none">
                <a:solidFill>
                  <a:schemeClr val="dk1"/>
                </a:solidFill>
                <a:latin typeface="Calibri"/>
                <a:ea typeface="Calibri"/>
                <a:cs typeface="Calibri"/>
                <a:sym typeface="Calibri"/>
              </a:defRPr>
            </a:lvl1pPr>
            <a:lvl2pPr marL="914400" marR="0" lvl="1" indent="-457200" algn="l" rtl="0">
              <a:lnSpc>
                <a:spcPct val="90000"/>
              </a:lnSpc>
              <a:spcBef>
                <a:spcPts val="75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2pPr>
            <a:lvl3pPr marL="1371600" marR="0" lvl="2" indent="-419100" algn="l" rtl="0">
              <a:lnSpc>
                <a:spcPct val="90000"/>
              </a:lnSpc>
              <a:spcBef>
                <a:spcPts val="75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4pPr>
            <a:lvl5pPr marL="2286000" marR="0" lvl="4"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5pPr>
            <a:lvl6pPr marL="2743200" marR="0" lvl="5"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6pPr>
            <a:lvl7pPr marL="3200400" marR="0" lvl="6"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7pPr>
            <a:lvl8pPr marL="3657600" marR="0" lvl="7"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8pPr>
            <a:lvl9pPr marL="4114800" marR="0" lvl="8"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942975" y="22600361"/>
            <a:ext cx="3086100" cy="129822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543425" y="22600361"/>
            <a:ext cx="4629150" cy="1298222"/>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9686925" y="22600361"/>
            <a:ext cx="3086100" cy="1298222"/>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83"/>
        <p:cNvGrpSpPr/>
        <p:nvPr/>
      </p:nvGrpSpPr>
      <p:grpSpPr>
        <a:xfrm>
          <a:off x="0" y="0"/>
          <a:ext cx="0" cy="0"/>
          <a:chOff x="0" y="0"/>
          <a:chExt cx="0" cy="0"/>
        </a:xfrm>
      </p:grpSpPr>
      <p:sp>
        <p:nvSpPr>
          <p:cNvPr id="84" name="Google Shape;84;p1"/>
          <p:cNvSpPr/>
          <p:nvPr/>
        </p:nvSpPr>
        <p:spPr>
          <a:xfrm>
            <a:off x="734040" y="4123389"/>
            <a:ext cx="12247560" cy="919573"/>
          </a:xfrm>
          <a:prstGeom prst="rect">
            <a:avLst/>
          </a:prstGeom>
          <a:noFill/>
          <a:ln>
            <a:noFill/>
          </a:ln>
        </p:spPr>
        <p:txBody>
          <a:bodyPr spcFirstLastPara="1" wrap="square" lIns="102950" tIns="51475" rIns="102950" bIns="5147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pt-BR" sz="2400" b="1" i="0" u="none" strike="noStrike" cap="none" dirty="0">
                <a:solidFill>
                  <a:srgbClr val="002060"/>
                </a:solidFill>
                <a:latin typeface="Arial"/>
                <a:ea typeface="Arial"/>
                <a:cs typeface="Arial"/>
                <a:sym typeface="Arial"/>
              </a:rPr>
              <a:t>AUTORES</a:t>
            </a:r>
            <a:endParaRPr sz="2400" b="0" i="0" u="none" strike="noStrike" cap="none" dirty="0">
              <a:solidFill>
                <a:schemeClr val="dk1"/>
              </a:solidFill>
              <a:latin typeface="Arial"/>
              <a:ea typeface="Arial"/>
              <a:cs typeface="Arial"/>
              <a:sym typeface="Arial"/>
            </a:endParaRPr>
          </a:p>
          <a:p>
            <a:pPr marL="0" marR="0" lvl="0" indent="0" algn="ctr" rtl="0">
              <a:lnSpc>
                <a:spcPct val="100000"/>
              </a:lnSpc>
              <a:spcBef>
                <a:spcPts val="600"/>
              </a:spcBef>
              <a:spcAft>
                <a:spcPts val="0"/>
              </a:spcAft>
              <a:buClr>
                <a:srgbClr val="000000"/>
              </a:buClr>
              <a:buSzPts val="2400"/>
              <a:buFont typeface="Arial"/>
              <a:buNone/>
            </a:pPr>
            <a:r>
              <a:rPr lang="pt-BR" sz="2400" b="1" i="0" u="none" strike="noStrike" cap="none" dirty="0">
                <a:solidFill>
                  <a:srgbClr val="01548E"/>
                </a:solidFill>
                <a:latin typeface="Arial"/>
                <a:ea typeface="Arial"/>
                <a:cs typeface="Arial"/>
                <a:sym typeface="Arial"/>
              </a:rPr>
              <a:t> </a:t>
            </a:r>
            <a:r>
              <a:rPr lang="pt-BR" sz="2400" b="0" i="0" u="none" strike="noStrike" cap="none" dirty="0">
                <a:solidFill>
                  <a:srgbClr val="01548E"/>
                </a:solidFill>
                <a:latin typeface="Arial"/>
                <a:ea typeface="Arial"/>
                <a:cs typeface="Arial"/>
                <a:sym typeface="Arial"/>
              </a:rPr>
              <a:t>INSTITUIÇÕES</a:t>
            </a:r>
            <a:endParaRPr sz="2400" b="0" i="0" u="none" strike="noStrike" cap="none" dirty="0">
              <a:solidFill>
                <a:schemeClr val="dk1"/>
              </a:solidFill>
              <a:latin typeface="Arial"/>
              <a:ea typeface="Arial"/>
              <a:cs typeface="Arial"/>
              <a:sym typeface="Arial"/>
            </a:endParaRPr>
          </a:p>
        </p:txBody>
      </p:sp>
      <p:sp>
        <p:nvSpPr>
          <p:cNvPr id="85" name="Google Shape;85;p1"/>
          <p:cNvSpPr/>
          <p:nvPr/>
        </p:nvSpPr>
        <p:spPr>
          <a:xfrm>
            <a:off x="734040" y="9732361"/>
            <a:ext cx="5885700" cy="408300"/>
          </a:xfrm>
          <a:prstGeom prst="rect">
            <a:avLst/>
          </a:prstGeom>
          <a:noFill/>
          <a:ln>
            <a:noFill/>
          </a:ln>
        </p:spPr>
        <p:txBody>
          <a:bodyPr spcFirstLastPara="1" wrap="square" lIns="102950" tIns="51475" rIns="102950" bIns="5147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pt-BR" sz="2000" b="1" i="0" u="none" strike="noStrike" cap="none">
                <a:solidFill>
                  <a:srgbClr val="203864"/>
                </a:solidFill>
                <a:latin typeface="Arial"/>
                <a:ea typeface="Arial"/>
                <a:cs typeface="Arial"/>
                <a:sym typeface="Arial"/>
              </a:rPr>
              <a:t>OBJETIVO(s)</a:t>
            </a:r>
            <a:endParaRPr sz="2000" b="0" i="0" u="none" strike="noStrike" cap="none">
              <a:solidFill>
                <a:schemeClr val="dk1"/>
              </a:solidFill>
              <a:latin typeface="Arial"/>
              <a:ea typeface="Arial"/>
              <a:cs typeface="Arial"/>
              <a:sym typeface="Arial"/>
            </a:endParaRPr>
          </a:p>
        </p:txBody>
      </p:sp>
      <p:sp>
        <p:nvSpPr>
          <p:cNvPr id="86" name="Google Shape;86;p1"/>
          <p:cNvSpPr/>
          <p:nvPr/>
        </p:nvSpPr>
        <p:spPr>
          <a:xfrm>
            <a:off x="734040" y="10071361"/>
            <a:ext cx="5885640" cy="3278520"/>
          </a:xfrm>
          <a:prstGeom prst="rect">
            <a:avLst/>
          </a:prstGeom>
          <a:noFill/>
          <a:ln>
            <a:noFill/>
          </a:ln>
        </p:spPr>
        <p:txBody>
          <a:bodyPr spcFirstLastPara="1" wrap="square" lIns="102950" tIns="51475" rIns="102950" bIns="51475" anchor="t" anchorCtr="0">
            <a:spAutoFit/>
          </a:bodyPr>
          <a:lstStyle/>
          <a:p>
            <a:pPr marL="0" marR="0" lvl="0" indent="0" algn="just" rtl="0">
              <a:lnSpc>
                <a:spcPct val="138888"/>
              </a:lnSpc>
              <a:spcBef>
                <a:spcPts val="0"/>
              </a:spcBef>
              <a:spcAft>
                <a:spcPts val="0"/>
              </a:spcAft>
              <a:buClr>
                <a:srgbClr val="000000"/>
              </a:buClr>
              <a:buSzPts val="1800"/>
              <a:buFont typeface="Arial"/>
              <a:buNone/>
            </a:pPr>
            <a:r>
              <a:rPr lang="pt-BR" sz="1800" b="0" i="0" u="none" strike="noStrike" cap="non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Aenean porta scelerisque diam, a lobortis turpis luctus at. Sed ac adipiscing elit. Interdum et malesuada fames ac ante ipsum primis in faucibus. </a:t>
            </a:r>
            <a:endParaRPr sz="1800" b="0" i="0" u="none" strike="noStrike" cap="none">
              <a:solidFill>
                <a:schemeClr val="dk1"/>
              </a:solidFill>
              <a:latin typeface="Arial"/>
              <a:ea typeface="Arial"/>
              <a:cs typeface="Arial"/>
              <a:sym typeface="Arial"/>
            </a:endParaRPr>
          </a:p>
        </p:txBody>
      </p:sp>
      <p:sp>
        <p:nvSpPr>
          <p:cNvPr id="87" name="Google Shape;87;p1"/>
          <p:cNvSpPr/>
          <p:nvPr/>
        </p:nvSpPr>
        <p:spPr>
          <a:xfrm>
            <a:off x="734040" y="5598001"/>
            <a:ext cx="5885700" cy="3596100"/>
          </a:xfrm>
          <a:prstGeom prst="rect">
            <a:avLst/>
          </a:prstGeom>
          <a:noFill/>
          <a:ln>
            <a:noFill/>
          </a:ln>
        </p:spPr>
        <p:txBody>
          <a:bodyPr spcFirstLastPara="1" wrap="square" lIns="102950" tIns="51475" rIns="102950" bIns="51475" anchor="t" anchorCtr="0">
            <a:spAutoFit/>
          </a:bodyPr>
          <a:lstStyle/>
          <a:p>
            <a:pPr marL="0" marR="0" lvl="0" indent="0" algn="just" rtl="0">
              <a:lnSpc>
                <a:spcPct val="138888"/>
              </a:lnSpc>
              <a:spcBef>
                <a:spcPts val="0"/>
              </a:spcBef>
              <a:spcAft>
                <a:spcPts val="0"/>
              </a:spcAft>
              <a:buClr>
                <a:srgbClr val="000000"/>
              </a:buClr>
              <a:buSzPts val="1800"/>
              <a:buFont typeface="Arial"/>
              <a:buNone/>
            </a:pPr>
            <a:r>
              <a:rPr lang="pt-BR" sz="1800" b="0" i="0" u="none" strike="noStrike" cap="none" dirty="0" err="1">
                <a:solidFill>
                  <a:schemeClr val="dk1"/>
                </a:solidFill>
                <a:latin typeface="Arial"/>
                <a:ea typeface="Arial"/>
                <a:cs typeface="Arial"/>
                <a:sym typeface="Arial"/>
              </a:rPr>
              <a:t>Lorem</a:t>
            </a:r>
            <a:r>
              <a:rPr lang="pt-BR" sz="1800" b="0" i="0" u="none" strike="noStrike" cap="none" dirty="0">
                <a:solidFill>
                  <a:schemeClr val="dk1"/>
                </a:solidFill>
                <a:latin typeface="Arial"/>
                <a:ea typeface="Arial"/>
                <a:cs typeface="Arial"/>
                <a:sym typeface="Arial"/>
              </a:rPr>
              <a:t> ipsum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consectetur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adipiscing</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Nam tempus </a:t>
            </a:r>
            <a:r>
              <a:rPr lang="pt-BR" sz="1800" b="0" i="0" u="none" strike="noStrike" cap="none" dirty="0" err="1">
                <a:solidFill>
                  <a:schemeClr val="dk1"/>
                </a:solidFill>
                <a:latin typeface="Arial"/>
                <a:ea typeface="Arial"/>
                <a:cs typeface="Arial"/>
                <a:sym typeface="Arial"/>
              </a:rPr>
              <a:t>condimentum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mauris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dignissim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Pellentesque</a:t>
            </a:r>
            <a:r>
              <a:rPr lang="pt-BR" sz="1800" b="0" i="0" u="none" strike="noStrike" cap="none" dirty="0">
                <a:solidFill>
                  <a:schemeClr val="dk1"/>
                </a:solidFill>
                <a:latin typeface="Arial"/>
                <a:ea typeface="Arial"/>
                <a:cs typeface="Arial"/>
                <a:sym typeface="Arial"/>
              </a:rPr>
              <a:t> porta </a:t>
            </a:r>
            <a:r>
              <a:rPr lang="pt-BR" sz="1800" b="0" i="0" u="none" strike="noStrike" cap="none" dirty="0" err="1">
                <a:solidFill>
                  <a:schemeClr val="dk1"/>
                </a:solidFill>
                <a:latin typeface="Arial"/>
                <a:ea typeface="Arial"/>
                <a:cs typeface="Arial"/>
                <a:sym typeface="Arial"/>
              </a:rPr>
              <a:t>semper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porttitor</a:t>
            </a:r>
            <a:r>
              <a:rPr lang="pt-BR" sz="1800" b="0" i="0" u="none" strike="noStrike" cap="none" dirty="0">
                <a:solidFill>
                  <a:schemeClr val="dk1"/>
                </a:solidFill>
                <a:latin typeface="Arial"/>
                <a:ea typeface="Arial"/>
                <a:cs typeface="Arial"/>
                <a:sym typeface="Arial"/>
              </a:rPr>
              <a:t>. Nam vitae </a:t>
            </a:r>
            <a:r>
              <a:rPr lang="pt-BR" sz="1800" b="0" i="0" u="none" strike="noStrike" cap="none" dirty="0" err="1">
                <a:solidFill>
                  <a:schemeClr val="dk1"/>
                </a:solidFill>
                <a:latin typeface="Arial"/>
                <a:ea typeface="Arial"/>
                <a:cs typeface="Arial"/>
                <a:sym typeface="Arial"/>
              </a:rPr>
              <a:t>nisi</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mollis</a:t>
            </a:r>
            <a:r>
              <a:rPr lang="pt-BR" sz="1800" b="0" i="0" u="none" strike="noStrike" cap="none" dirty="0">
                <a:solidFill>
                  <a:schemeClr val="dk1"/>
                </a:solidFill>
                <a:latin typeface="Arial"/>
                <a:ea typeface="Arial"/>
                <a:cs typeface="Arial"/>
                <a:sym typeface="Arial"/>
              </a:rPr>
              <a:t> ante </a:t>
            </a:r>
            <a:r>
              <a:rPr lang="pt-BR" sz="1800" b="0" i="0" u="none" strike="noStrike" cap="none" dirty="0" err="1">
                <a:solidFill>
                  <a:schemeClr val="dk1"/>
                </a:solidFill>
                <a:latin typeface="Arial"/>
                <a:ea typeface="Arial"/>
                <a:cs typeface="Arial"/>
                <a:sym typeface="Arial"/>
              </a:rPr>
              <a:t>aliquam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sollicitudin</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vel</a:t>
            </a:r>
            <a:r>
              <a:rPr lang="pt-BR" sz="1800" b="0" i="0" u="none" strike="noStrike" cap="none" dirty="0">
                <a:solidFill>
                  <a:schemeClr val="dk1"/>
                </a:solidFill>
                <a:latin typeface="Arial"/>
                <a:ea typeface="Arial"/>
                <a:cs typeface="Arial"/>
                <a:sym typeface="Arial"/>
              </a:rPr>
              <a:t> non mi. Nam </a:t>
            </a:r>
            <a:r>
              <a:rPr lang="pt-BR" sz="1800" b="0" i="0" u="none" strike="noStrike" cap="none" dirty="0" err="1">
                <a:solidFill>
                  <a:schemeClr val="dk1"/>
                </a:solidFill>
                <a:latin typeface="Arial"/>
                <a:ea typeface="Arial"/>
                <a:cs typeface="Arial"/>
                <a:sym typeface="Arial"/>
              </a:rPr>
              <a:t>hendrerit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ut </a:t>
            </a:r>
            <a:r>
              <a:rPr lang="pt-BR" sz="1800" b="0" i="0" u="none" strike="noStrike" cap="none" dirty="0" err="1">
                <a:solidFill>
                  <a:schemeClr val="dk1"/>
                </a:solidFill>
                <a:latin typeface="Arial"/>
                <a:ea typeface="Arial"/>
                <a:cs typeface="Arial"/>
                <a:sym typeface="Arial"/>
              </a:rPr>
              <a:t>neque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pretium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imperdiet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Maecenas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nunc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erat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posuere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Aenean</a:t>
            </a:r>
            <a:r>
              <a:rPr lang="pt-BR" sz="1800" b="0" i="0" u="none" strike="noStrike" cap="none" dirty="0">
                <a:solidFill>
                  <a:schemeClr val="dk1"/>
                </a:solidFill>
                <a:latin typeface="Arial"/>
                <a:ea typeface="Arial"/>
                <a:cs typeface="Arial"/>
                <a:sym typeface="Arial"/>
              </a:rPr>
              <a:t> porta </a:t>
            </a:r>
            <a:r>
              <a:rPr lang="pt-BR" sz="1800" b="0" i="0" u="none" strike="noStrike" cap="none" dirty="0" err="1">
                <a:solidFill>
                  <a:schemeClr val="dk1"/>
                </a:solidFill>
                <a:latin typeface="Arial"/>
                <a:ea typeface="Arial"/>
                <a:cs typeface="Arial"/>
                <a:sym typeface="Arial"/>
              </a:rPr>
              <a:t>scelerisque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a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turpis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luctus</a:t>
            </a:r>
            <a:r>
              <a:rPr lang="pt-BR" sz="1800" b="0" i="0" u="none" strike="noStrike" cap="none" dirty="0">
                <a:solidFill>
                  <a:schemeClr val="dk1"/>
                </a:solidFill>
                <a:latin typeface="Arial"/>
                <a:ea typeface="Arial"/>
                <a:cs typeface="Arial"/>
                <a:sym typeface="Arial"/>
              </a:rPr>
              <a:t>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achendrerit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ut </a:t>
            </a:r>
            <a:r>
              <a:rPr lang="pt-BR" sz="1800" b="0" i="0" u="none" strike="noStrike" cap="none" dirty="0" err="1">
                <a:solidFill>
                  <a:schemeClr val="dk1"/>
                </a:solidFill>
                <a:latin typeface="Arial"/>
                <a:ea typeface="Arial"/>
                <a:cs typeface="Arial"/>
                <a:sym typeface="Arial"/>
              </a:rPr>
              <a:t>neque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pretium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imperdiet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Maecenas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nunc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erat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posuere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Aenean</a:t>
            </a:r>
            <a:r>
              <a:rPr lang="pt-BR" sz="1800" b="0" i="0" u="none" strike="noStrike" cap="none" dirty="0">
                <a:solidFill>
                  <a:schemeClr val="dk1"/>
                </a:solidFill>
                <a:latin typeface="Arial"/>
                <a:ea typeface="Arial"/>
                <a:cs typeface="Arial"/>
                <a:sym typeface="Arial"/>
              </a:rPr>
              <a:t> porta </a:t>
            </a:r>
            <a:r>
              <a:rPr lang="pt-BR" sz="1800" b="0" i="0" u="none" strike="noStrike" cap="none" dirty="0" err="1">
                <a:solidFill>
                  <a:schemeClr val="dk1"/>
                </a:solidFill>
                <a:latin typeface="Arial"/>
                <a:ea typeface="Arial"/>
                <a:cs typeface="Arial"/>
                <a:sym typeface="Arial"/>
              </a:rPr>
              <a:t>scelerisque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a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turpis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luctus</a:t>
            </a:r>
            <a:r>
              <a:rPr lang="pt-BR" sz="1800" b="0" i="0" u="none" strike="noStrike" cap="none" dirty="0">
                <a:solidFill>
                  <a:schemeClr val="dk1"/>
                </a:solidFill>
                <a:latin typeface="Arial"/>
                <a:ea typeface="Arial"/>
                <a:cs typeface="Arial"/>
                <a:sym typeface="Arial"/>
              </a:rPr>
              <a:t>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achendrerit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ut </a:t>
            </a:r>
            <a:r>
              <a:rPr lang="pt-BR" sz="1800" b="0" i="0" u="none" strike="noStrike" cap="none" dirty="0" err="1">
                <a:solidFill>
                  <a:schemeClr val="dk1"/>
                </a:solidFill>
                <a:latin typeface="Arial"/>
                <a:ea typeface="Arial"/>
                <a:cs typeface="Arial"/>
                <a:sym typeface="Arial"/>
              </a:rPr>
              <a:t>neque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pretium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imperdiet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Maecena</a:t>
            </a:r>
            <a:endParaRPr sz="1800" b="0" i="0" u="none" strike="noStrike" cap="none" dirty="0">
              <a:solidFill>
                <a:schemeClr val="dk1"/>
              </a:solidFill>
              <a:latin typeface="Arial"/>
              <a:ea typeface="Arial"/>
              <a:cs typeface="Arial"/>
              <a:sym typeface="Arial"/>
            </a:endParaRPr>
          </a:p>
        </p:txBody>
      </p:sp>
      <p:sp>
        <p:nvSpPr>
          <p:cNvPr id="88" name="Google Shape;88;p1"/>
          <p:cNvSpPr/>
          <p:nvPr/>
        </p:nvSpPr>
        <p:spPr>
          <a:xfrm>
            <a:off x="734040" y="5152321"/>
            <a:ext cx="5885640" cy="408240"/>
          </a:xfrm>
          <a:prstGeom prst="rect">
            <a:avLst/>
          </a:prstGeom>
          <a:noFill/>
          <a:ln>
            <a:noFill/>
          </a:ln>
        </p:spPr>
        <p:txBody>
          <a:bodyPr spcFirstLastPara="1" wrap="square" lIns="102950" tIns="51475" rIns="102950" bIns="5147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pt-BR" sz="2000" b="1" i="0" u="none" strike="noStrike" cap="none" dirty="0">
                <a:solidFill>
                  <a:srgbClr val="203864"/>
                </a:solidFill>
                <a:latin typeface="Arial"/>
                <a:ea typeface="Arial"/>
                <a:cs typeface="Arial"/>
                <a:sym typeface="Arial"/>
              </a:rPr>
              <a:t>INTRODUÇÃO</a:t>
            </a:r>
            <a:endParaRPr sz="2000" b="0" i="0" u="none" strike="noStrike" cap="none" dirty="0">
              <a:solidFill>
                <a:schemeClr val="dk1"/>
              </a:solidFill>
              <a:latin typeface="Arial"/>
              <a:ea typeface="Arial"/>
              <a:cs typeface="Arial"/>
              <a:sym typeface="Arial"/>
            </a:endParaRPr>
          </a:p>
        </p:txBody>
      </p:sp>
      <p:sp>
        <p:nvSpPr>
          <p:cNvPr id="89" name="Google Shape;89;p1"/>
          <p:cNvSpPr/>
          <p:nvPr/>
        </p:nvSpPr>
        <p:spPr>
          <a:xfrm>
            <a:off x="7108920" y="15534361"/>
            <a:ext cx="5872680" cy="2997065"/>
          </a:xfrm>
          <a:prstGeom prst="rect">
            <a:avLst/>
          </a:prstGeom>
          <a:noFill/>
          <a:ln>
            <a:noFill/>
          </a:ln>
        </p:spPr>
        <p:txBody>
          <a:bodyPr spcFirstLastPara="1" wrap="square" lIns="102950" tIns="51475" rIns="102950" bIns="51475" anchor="t" anchorCtr="0">
            <a:spAutoFit/>
          </a:bodyPr>
          <a:lstStyle/>
          <a:p>
            <a:pPr marL="0" marR="0" lvl="0" indent="0" algn="just" rtl="0">
              <a:lnSpc>
                <a:spcPct val="138888"/>
              </a:lnSpc>
              <a:spcBef>
                <a:spcPts val="0"/>
              </a:spcBef>
              <a:spcAft>
                <a:spcPts val="0"/>
              </a:spcAft>
              <a:buClr>
                <a:srgbClr val="000000"/>
              </a:buClr>
              <a:buSzPts val="1800"/>
              <a:buFont typeface="Arial"/>
              <a:buNone/>
            </a:pPr>
            <a:r>
              <a:rPr lang="pt-BR" sz="1800" b="0" i="0" u="none" strike="noStrike" cap="none" dirty="0" err="1">
                <a:solidFill>
                  <a:schemeClr val="dk1"/>
                </a:solidFill>
                <a:latin typeface="Arial"/>
                <a:ea typeface="Arial"/>
                <a:cs typeface="Arial"/>
                <a:sym typeface="Arial"/>
              </a:rPr>
              <a:t>Ligula</a:t>
            </a:r>
            <a:r>
              <a:rPr lang="pt-BR" sz="1800" b="0" i="0" u="none" strike="noStrike" cap="none" dirty="0">
                <a:solidFill>
                  <a:schemeClr val="dk1"/>
                </a:solidFill>
                <a:latin typeface="Arial"/>
                <a:ea typeface="Arial"/>
                <a:cs typeface="Arial"/>
                <a:sym typeface="Arial"/>
              </a:rPr>
              <a:t> eu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Nulla</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rhoncus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eget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porttitor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Fusce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ullamcorper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nisl</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aliquet</a:t>
            </a:r>
            <a:r>
              <a:rPr lang="pt-BR" sz="1800" b="0" i="0" u="none" strike="noStrike" cap="none" dirty="0">
                <a:solidFill>
                  <a:schemeClr val="dk1"/>
                </a:solidFill>
                <a:latin typeface="Arial"/>
                <a:ea typeface="Arial"/>
                <a:cs typeface="Arial"/>
                <a:sym typeface="Arial"/>
              </a:rPr>
              <a:t>, et tempus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cursus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Praesent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tincidunt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lectus</a:t>
            </a:r>
            <a:r>
              <a:rPr lang="pt-BR" sz="1800" b="0" i="0" u="none" strike="noStrike" cap="none" dirty="0">
                <a:solidFill>
                  <a:schemeClr val="dk1"/>
                </a:solidFill>
                <a:latin typeface="Arial"/>
                <a:ea typeface="Arial"/>
                <a:cs typeface="Arial"/>
                <a:sym typeface="Arial"/>
              </a:rPr>
              <a:t> quis sem </a:t>
            </a:r>
            <a:r>
              <a:rPr lang="pt-BR" sz="1800" b="0" i="0" u="none" strike="noStrike" cap="none" dirty="0" err="1">
                <a:solidFill>
                  <a:schemeClr val="dk1"/>
                </a:solidFill>
                <a:latin typeface="Arial"/>
                <a:ea typeface="Arial"/>
                <a:cs typeface="Arial"/>
                <a:sym typeface="Arial"/>
              </a:rPr>
              <a:t>varius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congue</a:t>
            </a:r>
            <a:r>
              <a:rPr lang="pt-BR" sz="1800" b="0" i="0" u="none" strike="noStrike" cap="none" dirty="0">
                <a:solidFill>
                  <a:schemeClr val="dk1"/>
                </a:solidFill>
                <a:latin typeface="Arial"/>
                <a:ea typeface="Arial"/>
                <a:cs typeface="Arial"/>
                <a:sym typeface="Arial"/>
              </a:rPr>
              <a:t> vitae id mi.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vestibulum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mauris</a:t>
            </a:r>
            <a:r>
              <a:rPr lang="pt-BR" sz="1800" b="0" i="0" u="none" strike="noStrike" cap="none" dirty="0">
                <a:solidFill>
                  <a:schemeClr val="dk1"/>
                </a:solidFill>
                <a:latin typeface="Arial"/>
                <a:ea typeface="Arial"/>
                <a:cs typeface="Arial"/>
                <a:sym typeface="Arial"/>
              </a:rPr>
              <a:t> augue, eu </a:t>
            </a:r>
            <a:r>
              <a:rPr lang="pt-BR" sz="1800" b="0" i="0" u="none" strike="noStrike" cap="none" dirty="0" err="1">
                <a:solidFill>
                  <a:schemeClr val="dk1"/>
                </a:solidFill>
                <a:latin typeface="Arial"/>
                <a:ea typeface="Arial"/>
                <a:cs typeface="Arial"/>
                <a:sym typeface="Arial"/>
              </a:rPr>
              <a:t>adipiscing</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tincidunt</a:t>
            </a:r>
            <a:r>
              <a:rPr lang="pt-BR" sz="1800" b="0" i="0" u="none" strike="noStrike" cap="none" dirty="0">
                <a:solidFill>
                  <a:schemeClr val="dk1"/>
                </a:solidFill>
                <a:latin typeface="Arial"/>
                <a:ea typeface="Arial"/>
                <a:cs typeface="Arial"/>
                <a:sym typeface="Arial"/>
              </a:rPr>
              <a:t> id.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vestibulum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cursus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pharetra</a:t>
            </a:r>
            <a:r>
              <a:rPr lang="pt-BR" sz="1800" b="0" i="0" u="none" strike="noStrike" cap="none" dirty="0">
                <a:solidFill>
                  <a:schemeClr val="dk1"/>
                </a:solidFill>
                <a:latin typeface="Arial"/>
                <a:ea typeface="Arial"/>
                <a:cs typeface="Arial"/>
                <a:sym typeface="Arial"/>
              </a:rPr>
              <a:t>, nunc </a:t>
            </a:r>
            <a:r>
              <a:rPr lang="pt-BR" sz="1800" b="0" i="0" u="none" strike="noStrike" cap="none" dirty="0" err="1">
                <a:solidFill>
                  <a:schemeClr val="dk1"/>
                </a:solidFill>
                <a:latin typeface="Arial"/>
                <a:ea typeface="Arial"/>
                <a:cs typeface="Arial"/>
                <a:sym typeface="Arial"/>
              </a:rPr>
              <a:t>sapien</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neque</a:t>
            </a:r>
            <a:r>
              <a:rPr lang="pt-BR" sz="1800" b="0" i="0" u="none" strike="noStrike" cap="none" dirty="0">
                <a:solidFill>
                  <a:schemeClr val="dk1"/>
                </a:solidFill>
                <a:latin typeface="Arial"/>
                <a:ea typeface="Arial"/>
                <a:cs typeface="Arial"/>
                <a:sym typeface="Arial"/>
              </a:rPr>
              <a:t>, ac </a:t>
            </a:r>
            <a:r>
              <a:rPr lang="pt-BR" sz="1800" b="0" i="0" u="none" strike="noStrike" cap="none" dirty="0" err="1">
                <a:solidFill>
                  <a:schemeClr val="dk1"/>
                </a:solidFill>
                <a:latin typeface="Arial"/>
                <a:ea typeface="Arial"/>
                <a:cs typeface="Arial"/>
                <a:sym typeface="Arial"/>
              </a:rPr>
              <a:t>tincidunt</a:t>
            </a:r>
            <a:r>
              <a:rPr lang="pt-BR" sz="1800" b="0" i="0" u="none" strike="noStrike" cap="none" dirty="0">
                <a:solidFill>
                  <a:schemeClr val="dk1"/>
                </a:solidFill>
                <a:latin typeface="Arial"/>
                <a:ea typeface="Arial"/>
                <a:cs typeface="Arial"/>
                <a:sym typeface="Arial"/>
              </a:rPr>
              <a:t> mi </a:t>
            </a:r>
            <a:r>
              <a:rPr lang="pt-BR" sz="1800" b="0" i="0" u="none" strike="noStrike" cap="none" dirty="0" err="1">
                <a:solidFill>
                  <a:schemeClr val="dk1"/>
                </a:solidFill>
                <a:latin typeface="Arial"/>
                <a:ea typeface="Arial"/>
                <a:cs typeface="Arial"/>
                <a:sym typeface="Arial"/>
              </a:rPr>
              <a:t>ligula</a:t>
            </a:r>
            <a:r>
              <a:rPr lang="pt-BR" sz="1800" b="0" i="0" u="none" strike="noStrike" cap="none" dirty="0">
                <a:solidFill>
                  <a:schemeClr val="dk1"/>
                </a:solidFill>
                <a:latin typeface="Arial"/>
                <a:ea typeface="Arial"/>
                <a:cs typeface="Arial"/>
                <a:sym typeface="Arial"/>
              </a:rPr>
              <a:t> eu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Nulla</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rhoncus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eget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porttitor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endParaRPr sz="1800" b="0" i="0" u="none" strike="noStrike" cap="none" dirty="0">
              <a:solidFill>
                <a:schemeClr val="dk1"/>
              </a:solidFill>
              <a:latin typeface="Arial"/>
              <a:ea typeface="Arial"/>
              <a:cs typeface="Arial"/>
              <a:sym typeface="Arial"/>
            </a:endParaRPr>
          </a:p>
          <a:p>
            <a:pPr marL="0" marR="0" lvl="0" indent="0" algn="just" rtl="0">
              <a:lnSpc>
                <a:spcPct val="100000"/>
              </a:lnSpc>
              <a:spcBef>
                <a:spcPts val="44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sp>
        <p:nvSpPr>
          <p:cNvPr id="90" name="Google Shape;90;p1"/>
          <p:cNvSpPr/>
          <p:nvPr/>
        </p:nvSpPr>
        <p:spPr>
          <a:xfrm>
            <a:off x="7121880" y="5601601"/>
            <a:ext cx="5872680" cy="6203071"/>
          </a:xfrm>
          <a:prstGeom prst="rect">
            <a:avLst/>
          </a:prstGeom>
          <a:noFill/>
          <a:ln>
            <a:noFill/>
          </a:ln>
        </p:spPr>
        <p:txBody>
          <a:bodyPr spcFirstLastPara="1" wrap="square" lIns="102950" tIns="51475" rIns="102950" bIns="51475" anchor="t" anchorCtr="0">
            <a:spAutoFit/>
          </a:bodyPr>
          <a:lstStyle/>
          <a:p>
            <a:pPr marL="0" marR="0" lvl="0" indent="0" algn="just" rtl="0">
              <a:lnSpc>
                <a:spcPct val="138888"/>
              </a:lnSpc>
              <a:spcBef>
                <a:spcPts val="0"/>
              </a:spcBef>
              <a:spcAft>
                <a:spcPts val="0"/>
              </a:spcAft>
              <a:buClr>
                <a:srgbClr val="000000"/>
              </a:buClr>
              <a:buSzPts val="1800"/>
              <a:buFont typeface="Arial"/>
              <a:buNone/>
            </a:pPr>
            <a:r>
              <a:rPr lang="pt-BR" sz="1800" b="0" i="0" u="none" strike="noStrike" cap="none" dirty="0" err="1">
                <a:solidFill>
                  <a:schemeClr val="dk1"/>
                </a:solidFill>
                <a:latin typeface="Arial"/>
                <a:ea typeface="Arial"/>
                <a:cs typeface="Arial"/>
                <a:sym typeface="Arial"/>
              </a:rPr>
              <a:t>Lorem</a:t>
            </a:r>
            <a:r>
              <a:rPr lang="pt-BR" sz="1800" b="0" i="0" u="none" strike="noStrike" cap="none" dirty="0">
                <a:solidFill>
                  <a:schemeClr val="dk1"/>
                </a:solidFill>
                <a:latin typeface="Arial"/>
                <a:ea typeface="Arial"/>
                <a:cs typeface="Arial"/>
                <a:sym typeface="Arial"/>
              </a:rPr>
              <a:t> ipsum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consectetur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adipiscing</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Nam tempus </a:t>
            </a:r>
            <a:r>
              <a:rPr lang="pt-BR" sz="1800" b="0" i="0" u="none" strike="noStrike" cap="none" dirty="0" err="1">
                <a:solidFill>
                  <a:schemeClr val="dk1"/>
                </a:solidFill>
                <a:latin typeface="Arial"/>
                <a:ea typeface="Arial"/>
                <a:cs typeface="Arial"/>
                <a:sym typeface="Arial"/>
              </a:rPr>
              <a:t>condimentum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mauris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dignissim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Pellentesque</a:t>
            </a:r>
            <a:r>
              <a:rPr lang="pt-BR" sz="1800" b="0" i="0" u="none" strike="noStrike" cap="none" dirty="0">
                <a:solidFill>
                  <a:schemeClr val="dk1"/>
                </a:solidFill>
                <a:latin typeface="Arial"/>
                <a:ea typeface="Arial"/>
                <a:cs typeface="Arial"/>
                <a:sym typeface="Arial"/>
              </a:rPr>
              <a:t> porta </a:t>
            </a:r>
            <a:r>
              <a:rPr lang="pt-BR" sz="1800" b="0" i="0" u="none" strike="noStrike" cap="none" dirty="0" err="1">
                <a:solidFill>
                  <a:schemeClr val="dk1"/>
                </a:solidFill>
                <a:latin typeface="Arial"/>
                <a:ea typeface="Arial"/>
                <a:cs typeface="Arial"/>
                <a:sym typeface="Arial"/>
              </a:rPr>
              <a:t>semper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porttitor</a:t>
            </a:r>
            <a:r>
              <a:rPr lang="pt-BR" sz="1800" b="0" i="0" u="none" strike="noStrike" cap="none" dirty="0">
                <a:solidFill>
                  <a:schemeClr val="dk1"/>
                </a:solidFill>
                <a:latin typeface="Arial"/>
                <a:ea typeface="Arial"/>
                <a:cs typeface="Arial"/>
                <a:sym typeface="Arial"/>
              </a:rPr>
              <a:t>. Nam vitae </a:t>
            </a:r>
            <a:r>
              <a:rPr lang="pt-BR" sz="1800" b="0" i="0" u="none" strike="noStrike" cap="none" dirty="0" err="1">
                <a:solidFill>
                  <a:schemeClr val="dk1"/>
                </a:solidFill>
                <a:latin typeface="Arial"/>
                <a:ea typeface="Arial"/>
                <a:cs typeface="Arial"/>
                <a:sym typeface="Arial"/>
              </a:rPr>
              <a:t>nisi</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mollis</a:t>
            </a:r>
            <a:r>
              <a:rPr lang="pt-BR" sz="1800" b="0" i="0" u="none" strike="noStrike" cap="none" dirty="0">
                <a:solidFill>
                  <a:schemeClr val="dk1"/>
                </a:solidFill>
                <a:latin typeface="Arial"/>
                <a:ea typeface="Arial"/>
                <a:cs typeface="Arial"/>
                <a:sym typeface="Arial"/>
              </a:rPr>
              <a:t> ante </a:t>
            </a:r>
            <a:r>
              <a:rPr lang="pt-BR" sz="1800" b="0" i="0" u="none" strike="noStrike" cap="none" dirty="0" err="1">
                <a:solidFill>
                  <a:schemeClr val="dk1"/>
                </a:solidFill>
                <a:latin typeface="Arial"/>
                <a:ea typeface="Arial"/>
                <a:cs typeface="Arial"/>
                <a:sym typeface="Arial"/>
              </a:rPr>
              <a:t>aliquam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sollicitudin</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vel</a:t>
            </a:r>
            <a:r>
              <a:rPr lang="pt-BR" sz="1800" b="0" i="0" u="none" strike="noStrike" cap="none" dirty="0">
                <a:solidFill>
                  <a:schemeClr val="dk1"/>
                </a:solidFill>
                <a:latin typeface="Arial"/>
                <a:ea typeface="Arial"/>
                <a:cs typeface="Arial"/>
                <a:sym typeface="Arial"/>
              </a:rPr>
              <a:t> non mi. Nam </a:t>
            </a:r>
            <a:r>
              <a:rPr lang="pt-BR" sz="1800" b="0" i="0" u="none" strike="noStrike" cap="none" dirty="0" err="1">
                <a:solidFill>
                  <a:schemeClr val="dk1"/>
                </a:solidFill>
                <a:latin typeface="Arial"/>
                <a:ea typeface="Arial"/>
                <a:cs typeface="Arial"/>
                <a:sym typeface="Arial"/>
              </a:rPr>
              <a:t>hendrerit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ut </a:t>
            </a:r>
            <a:r>
              <a:rPr lang="pt-BR" sz="1800" b="0" i="0" u="none" strike="noStrike" cap="none" dirty="0" err="1">
                <a:solidFill>
                  <a:schemeClr val="dk1"/>
                </a:solidFill>
                <a:latin typeface="Arial"/>
                <a:ea typeface="Arial"/>
                <a:cs typeface="Arial"/>
                <a:sym typeface="Arial"/>
              </a:rPr>
              <a:t>neque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pretium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imperdiet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Maecenas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nunc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erat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posuere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Aenean</a:t>
            </a:r>
            <a:r>
              <a:rPr lang="pt-BR" sz="1800" b="0" i="0" u="none" strike="noStrike" cap="none" dirty="0">
                <a:solidFill>
                  <a:schemeClr val="dk1"/>
                </a:solidFill>
                <a:latin typeface="Arial"/>
                <a:ea typeface="Arial"/>
                <a:cs typeface="Arial"/>
                <a:sym typeface="Arial"/>
              </a:rPr>
              <a:t> porta </a:t>
            </a:r>
            <a:r>
              <a:rPr lang="pt-BR" sz="1800" b="0" i="0" u="none" strike="noStrike" cap="none" dirty="0" err="1">
                <a:solidFill>
                  <a:schemeClr val="dk1"/>
                </a:solidFill>
                <a:latin typeface="Arial"/>
                <a:ea typeface="Arial"/>
                <a:cs typeface="Arial"/>
                <a:sym typeface="Arial"/>
              </a:rPr>
              <a:t>scelerisque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a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turpis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luctus</a:t>
            </a:r>
            <a:r>
              <a:rPr lang="pt-BR" sz="1800" b="0" i="0" u="none" strike="noStrike" cap="none" dirty="0">
                <a:solidFill>
                  <a:schemeClr val="dk1"/>
                </a:solidFill>
                <a:latin typeface="Arial"/>
                <a:ea typeface="Arial"/>
                <a:cs typeface="Arial"/>
                <a:sym typeface="Arial"/>
              </a:rPr>
              <a:t>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ac </a:t>
            </a:r>
            <a:r>
              <a:rPr lang="pt-BR" sz="1800" b="0" i="0" u="none" strike="noStrike" cap="none" dirty="0" err="1">
                <a:solidFill>
                  <a:schemeClr val="dk1"/>
                </a:solidFill>
                <a:latin typeface="Arial"/>
                <a:ea typeface="Arial"/>
                <a:cs typeface="Arial"/>
                <a:sym typeface="Arial"/>
              </a:rPr>
              <a:t>adipiscing</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Interdum</a:t>
            </a:r>
            <a:r>
              <a:rPr lang="pt-BR" sz="1800" b="0" i="0" u="none" strike="noStrike" cap="none" dirty="0">
                <a:solidFill>
                  <a:schemeClr val="dk1"/>
                </a:solidFill>
                <a:latin typeface="Arial"/>
                <a:ea typeface="Arial"/>
                <a:cs typeface="Arial"/>
                <a:sym typeface="Arial"/>
              </a:rPr>
              <a:t> et </a:t>
            </a:r>
            <a:r>
              <a:rPr lang="pt-BR" sz="1800" b="0" i="0" u="none" strike="noStrike" cap="none" dirty="0" err="1">
                <a:solidFill>
                  <a:schemeClr val="dk1"/>
                </a:solidFill>
                <a:latin typeface="Arial"/>
                <a:ea typeface="Arial"/>
                <a:cs typeface="Arial"/>
                <a:sym typeface="Arial"/>
              </a:rPr>
              <a:t>malesuada</a:t>
            </a:r>
            <a:r>
              <a:rPr lang="pt-BR" sz="1800" b="0" i="0" u="none" strike="noStrike" cap="none" dirty="0">
                <a:solidFill>
                  <a:schemeClr val="dk1"/>
                </a:solidFill>
                <a:latin typeface="Arial"/>
                <a:ea typeface="Arial"/>
                <a:cs typeface="Arial"/>
                <a:sym typeface="Arial"/>
              </a:rPr>
              <a:t> fames ac ante ipsum </a:t>
            </a:r>
            <a:r>
              <a:rPr lang="pt-BR" sz="1800" b="0" i="0" u="none" strike="noStrike" cap="none" dirty="0" err="1">
                <a:solidFill>
                  <a:schemeClr val="dk1"/>
                </a:solidFill>
                <a:latin typeface="Arial"/>
                <a:ea typeface="Arial"/>
                <a:cs typeface="Arial"/>
                <a:sym typeface="Arial"/>
              </a:rPr>
              <a:t>primis</a:t>
            </a:r>
            <a:r>
              <a:rPr lang="pt-BR" sz="1800" b="0" i="0" u="none" strike="noStrike" cap="none" dirty="0">
                <a:solidFill>
                  <a:schemeClr val="dk1"/>
                </a:solidFill>
                <a:latin typeface="Arial"/>
                <a:ea typeface="Arial"/>
                <a:cs typeface="Arial"/>
                <a:sym typeface="Arial"/>
              </a:rPr>
              <a:t> in </a:t>
            </a:r>
            <a:r>
              <a:rPr lang="pt-BR" sz="1800" b="0" i="0" u="none" strike="noStrike" cap="none" dirty="0" err="1">
                <a:solidFill>
                  <a:schemeClr val="dk1"/>
                </a:solidFill>
                <a:latin typeface="Arial"/>
                <a:ea typeface="Arial"/>
                <a:cs typeface="Arial"/>
                <a:sym typeface="Arial"/>
              </a:rPr>
              <a:t>faucibus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Pellentesque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justo </a:t>
            </a:r>
            <a:r>
              <a:rPr lang="pt-BR" sz="1800" b="0" i="0" u="none" strike="noStrike" cap="none" dirty="0" err="1">
                <a:solidFill>
                  <a:schemeClr val="dk1"/>
                </a:solidFill>
                <a:latin typeface="Arial"/>
                <a:ea typeface="Arial"/>
                <a:cs typeface="Arial"/>
                <a:sym typeface="Arial"/>
              </a:rPr>
              <a:t>vel</a:t>
            </a:r>
            <a:r>
              <a:rPr lang="pt-BR" sz="1800" b="0" i="0" u="none" strike="noStrike" cap="none" dirty="0">
                <a:solidFill>
                  <a:schemeClr val="dk1"/>
                </a:solidFill>
                <a:latin typeface="Arial"/>
                <a:ea typeface="Arial"/>
                <a:cs typeface="Arial"/>
                <a:sym typeface="Arial"/>
              </a:rPr>
              <a:t> est </a:t>
            </a:r>
            <a:r>
              <a:rPr lang="pt-BR" sz="1800" b="0" i="0" u="none" strike="noStrike" cap="none" dirty="0" err="1">
                <a:solidFill>
                  <a:schemeClr val="dk1"/>
                </a:solidFill>
                <a:latin typeface="Arial"/>
                <a:ea typeface="Arial"/>
                <a:cs typeface="Arial"/>
                <a:sym typeface="Arial"/>
              </a:rPr>
              <a:t>facilisis</a:t>
            </a:r>
            <a:r>
              <a:rPr lang="pt-BR" sz="1800" b="0" i="0" u="none" strike="noStrike" cap="none" dirty="0">
                <a:solidFill>
                  <a:schemeClr val="dk1"/>
                </a:solidFill>
                <a:latin typeface="Arial"/>
                <a:ea typeface="Arial"/>
                <a:cs typeface="Arial"/>
                <a:sym typeface="Arial"/>
              </a:rPr>
              <a:t> gravida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in ipsum. </a:t>
            </a:r>
            <a:r>
              <a:rPr lang="pt-BR" sz="1800" b="0" i="0" u="none" strike="noStrike" cap="none" dirty="0" err="1">
                <a:solidFill>
                  <a:schemeClr val="dk1"/>
                </a:solidFill>
                <a:latin typeface="Arial"/>
                <a:ea typeface="Arial"/>
                <a:cs typeface="Arial"/>
                <a:sym typeface="Arial"/>
              </a:rPr>
              <a:t>Morbi</a:t>
            </a:r>
            <a:r>
              <a:rPr lang="pt-BR" sz="1800" b="0" i="0" u="none" strike="noStrike" cap="none" dirty="0">
                <a:solidFill>
                  <a:schemeClr val="dk1"/>
                </a:solidFill>
                <a:latin typeface="Arial"/>
                <a:ea typeface="Arial"/>
                <a:cs typeface="Arial"/>
                <a:sym typeface="Arial"/>
              </a:rPr>
              <a:t> ut </a:t>
            </a:r>
            <a:r>
              <a:rPr lang="pt-BR" sz="1800" b="0" i="0" u="none" strike="noStrike" cap="none" dirty="0" err="1">
                <a:solidFill>
                  <a:schemeClr val="dk1"/>
                </a:solidFill>
                <a:latin typeface="Arial"/>
                <a:ea typeface="Arial"/>
                <a:cs typeface="Arial"/>
                <a:sym typeface="Arial"/>
              </a:rPr>
              <a:t>turpis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faucibus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auctor</a:t>
            </a:r>
            <a:r>
              <a:rPr lang="pt-BR" sz="1800" b="0" i="0" u="none" strike="noStrike" cap="none" dirty="0">
                <a:solidFill>
                  <a:schemeClr val="dk1"/>
                </a:solidFill>
                <a:latin typeface="Arial"/>
                <a:ea typeface="Arial"/>
                <a:cs typeface="Arial"/>
                <a:sym typeface="Arial"/>
              </a:rPr>
              <a:t> sem quis, </a:t>
            </a:r>
            <a:r>
              <a:rPr lang="pt-BR" sz="1800" b="0" i="0" u="none" strike="noStrike" cap="none" dirty="0" err="1">
                <a:solidFill>
                  <a:schemeClr val="dk1"/>
                </a:solidFill>
                <a:latin typeface="Arial"/>
                <a:ea typeface="Arial"/>
                <a:cs typeface="Arial"/>
                <a:sym typeface="Arial"/>
              </a:rPr>
              <a:t>semper</a:t>
            </a:r>
            <a:r>
              <a:rPr lang="pt-BR" sz="1800" b="0" i="0" u="none" strike="noStrike" cap="none" dirty="0">
                <a:solidFill>
                  <a:schemeClr val="dk1"/>
                </a:solidFill>
                <a:latin typeface="Arial"/>
                <a:ea typeface="Arial"/>
                <a:cs typeface="Arial"/>
                <a:sym typeface="Arial"/>
              </a:rPr>
              <a:t> ipsum. </a:t>
            </a:r>
            <a:r>
              <a:rPr lang="pt-BR" sz="1800" b="0" i="0" u="none" strike="noStrike" cap="none" dirty="0" err="1">
                <a:solidFill>
                  <a:schemeClr val="dk1"/>
                </a:solidFill>
                <a:latin typeface="Arial"/>
                <a:ea typeface="Arial"/>
                <a:cs typeface="Arial"/>
                <a:sym typeface="Arial"/>
              </a:rPr>
              <a:t>Fusce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ullamcorper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nisl</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aliquet</a:t>
            </a:r>
            <a:r>
              <a:rPr lang="pt-BR" sz="1800" b="0" i="0" u="none" strike="noStrike" cap="none" dirty="0">
                <a:solidFill>
                  <a:schemeClr val="dk1"/>
                </a:solidFill>
                <a:latin typeface="Arial"/>
                <a:ea typeface="Arial"/>
                <a:cs typeface="Arial"/>
                <a:sym typeface="Arial"/>
              </a:rPr>
              <a:t>, et tempus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cursus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Praesent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turpis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luctus</a:t>
            </a:r>
            <a:r>
              <a:rPr lang="pt-BR" sz="1800" b="0" i="0" u="none" strike="noStrike" cap="none" dirty="0">
                <a:solidFill>
                  <a:schemeClr val="dk1"/>
                </a:solidFill>
                <a:latin typeface="Arial"/>
                <a:ea typeface="Arial"/>
                <a:cs typeface="Arial"/>
                <a:sym typeface="Arial"/>
              </a:rPr>
              <a:t>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ac </a:t>
            </a:r>
            <a:r>
              <a:rPr lang="pt-BR" sz="1800" b="0" i="0" u="none" strike="noStrike" cap="none" dirty="0" err="1">
                <a:solidFill>
                  <a:schemeClr val="dk1"/>
                </a:solidFill>
                <a:latin typeface="Arial"/>
                <a:ea typeface="Arial"/>
                <a:cs typeface="Arial"/>
                <a:sym typeface="Arial"/>
              </a:rPr>
              <a:t>adipiscing</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Interdum</a:t>
            </a:r>
            <a:r>
              <a:rPr lang="pt-BR" sz="1800" b="0" i="0" u="none" strike="noStrike" cap="none" dirty="0">
                <a:solidFill>
                  <a:schemeClr val="dk1"/>
                </a:solidFill>
                <a:latin typeface="Arial"/>
                <a:ea typeface="Arial"/>
                <a:cs typeface="Arial"/>
                <a:sym typeface="Arial"/>
              </a:rPr>
              <a:t> et </a:t>
            </a:r>
            <a:r>
              <a:rPr lang="pt-BR" sz="1800" b="0" i="0" u="none" strike="noStrike" cap="none" dirty="0" err="1">
                <a:solidFill>
                  <a:schemeClr val="dk1"/>
                </a:solidFill>
                <a:latin typeface="Arial"/>
                <a:ea typeface="Arial"/>
                <a:cs typeface="Arial"/>
                <a:sym typeface="Arial"/>
              </a:rPr>
              <a:t>malesuada</a:t>
            </a:r>
            <a:r>
              <a:rPr lang="pt-BR" sz="1800" b="0" i="0" u="none" strike="noStrike" cap="none" dirty="0">
                <a:solidFill>
                  <a:schemeClr val="dk1"/>
                </a:solidFill>
                <a:latin typeface="Arial"/>
                <a:ea typeface="Arial"/>
                <a:cs typeface="Arial"/>
                <a:sym typeface="Arial"/>
              </a:rPr>
              <a:t> fames ac ante ipsum </a:t>
            </a:r>
            <a:r>
              <a:rPr lang="pt-BR" sz="1800" b="0" i="0" u="none" strike="noStrike" cap="none" dirty="0" err="1">
                <a:solidFill>
                  <a:schemeClr val="dk1"/>
                </a:solidFill>
                <a:latin typeface="Arial"/>
                <a:ea typeface="Arial"/>
                <a:cs typeface="Arial"/>
                <a:sym typeface="Arial"/>
              </a:rPr>
              <a:t>primis</a:t>
            </a:r>
            <a:r>
              <a:rPr lang="pt-BR" sz="1800" b="0" i="0" u="none" strike="noStrike" cap="none" dirty="0">
                <a:solidFill>
                  <a:schemeClr val="dk1"/>
                </a:solidFill>
                <a:latin typeface="Arial"/>
                <a:ea typeface="Arial"/>
                <a:cs typeface="Arial"/>
                <a:sym typeface="Arial"/>
              </a:rPr>
              <a:t> in </a:t>
            </a:r>
            <a:r>
              <a:rPr lang="pt-BR" sz="1800" b="0" i="0" u="none" strike="noStrike" cap="none" dirty="0" err="1">
                <a:solidFill>
                  <a:schemeClr val="dk1"/>
                </a:solidFill>
                <a:latin typeface="Arial"/>
                <a:ea typeface="Arial"/>
                <a:cs typeface="Arial"/>
                <a:sym typeface="Arial"/>
              </a:rPr>
              <a:t>faucibus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Pellentesque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justo </a:t>
            </a:r>
            <a:r>
              <a:rPr lang="pt-BR" sz="1800" b="0" i="0" u="none" strike="noStrike" cap="none" dirty="0" err="1">
                <a:solidFill>
                  <a:schemeClr val="dk1"/>
                </a:solidFill>
                <a:latin typeface="Arial"/>
                <a:ea typeface="Arial"/>
                <a:cs typeface="Arial"/>
                <a:sym typeface="Arial"/>
              </a:rPr>
              <a:t>vel</a:t>
            </a:r>
            <a:r>
              <a:rPr lang="pt-BR" sz="1800" b="0" i="0" u="none" strike="noStrike" cap="none" dirty="0">
                <a:solidFill>
                  <a:schemeClr val="dk1"/>
                </a:solidFill>
                <a:latin typeface="Arial"/>
                <a:ea typeface="Arial"/>
                <a:cs typeface="Arial"/>
                <a:sym typeface="Arial"/>
              </a:rPr>
              <a:t> est </a:t>
            </a:r>
            <a:r>
              <a:rPr lang="pt-BR" sz="1800" b="0" i="0" u="none" strike="noStrike" cap="none" dirty="0" err="1">
                <a:solidFill>
                  <a:schemeClr val="dk1"/>
                </a:solidFill>
                <a:latin typeface="Arial"/>
                <a:ea typeface="Arial"/>
                <a:cs typeface="Arial"/>
                <a:sym typeface="Arial"/>
              </a:rPr>
              <a:t>facilisis</a:t>
            </a:r>
            <a:r>
              <a:rPr lang="pt-BR" sz="1800" b="0" i="0" u="none" strike="noStrike" cap="none" dirty="0">
                <a:solidFill>
                  <a:schemeClr val="dk1"/>
                </a:solidFill>
                <a:latin typeface="Arial"/>
                <a:ea typeface="Arial"/>
                <a:cs typeface="Arial"/>
                <a:sym typeface="Arial"/>
              </a:rPr>
              <a:t> gravida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in ipsum. </a:t>
            </a:r>
            <a:r>
              <a:rPr lang="pt-BR" sz="1800" b="0" i="0" u="none" strike="noStrike" cap="none" dirty="0" err="1">
                <a:solidFill>
                  <a:schemeClr val="dk1"/>
                </a:solidFill>
                <a:latin typeface="Arial"/>
                <a:ea typeface="Arial"/>
                <a:cs typeface="Arial"/>
                <a:sym typeface="Arial"/>
              </a:rPr>
              <a:t>Morbi</a:t>
            </a:r>
            <a:r>
              <a:rPr lang="pt-BR" sz="1800" b="0" i="0" u="none" strike="noStrike" cap="none" dirty="0">
                <a:solidFill>
                  <a:schemeClr val="dk1"/>
                </a:solidFill>
                <a:latin typeface="Arial"/>
                <a:ea typeface="Arial"/>
                <a:cs typeface="Arial"/>
                <a:sym typeface="Arial"/>
              </a:rPr>
              <a:t> ut </a:t>
            </a:r>
            <a:r>
              <a:rPr lang="pt-BR" sz="1800" b="0" i="0" u="none" strike="noStrike" cap="none" dirty="0" err="1">
                <a:solidFill>
                  <a:schemeClr val="dk1"/>
                </a:solidFill>
                <a:latin typeface="Arial"/>
                <a:ea typeface="Arial"/>
                <a:cs typeface="Arial"/>
                <a:sym typeface="Arial"/>
              </a:rPr>
              <a:t>turpis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faucibus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auctor</a:t>
            </a:r>
            <a:r>
              <a:rPr lang="pt-BR" sz="1800" b="0" i="0" u="none" strike="noStrike" cap="none" dirty="0">
                <a:solidFill>
                  <a:schemeClr val="dk1"/>
                </a:solidFill>
                <a:latin typeface="Arial"/>
                <a:ea typeface="Arial"/>
                <a:cs typeface="Arial"/>
                <a:sym typeface="Arial"/>
              </a:rPr>
              <a:t> sem quis, </a:t>
            </a:r>
            <a:r>
              <a:rPr lang="pt-BR" sz="1800" b="0" i="0" u="none" strike="noStrike" cap="none" dirty="0" err="1">
                <a:solidFill>
                  <a:schemeClr val="dk1"/>
                </a:solidFill>
                <a:latin typeface="Arial"/>
                <a:ea typeface="Arial"/>
                <a:cs typeface="Arial"/>
                <a:sym typeface="Arial"/>
              </a:rPr>
              <a:t>semper</a:t>
            </a:r>
            <a:r>
              <a:rPr lang="pt-BR" sz="1800" b="0" i="0" u="none" strike="noStrike" cap="none" dirty="0">
                <a:solidFill>
                  <a:schemeClr val="dk1"/>
                </a:solidFill>
                <a:latin typeface="Arial"/>
                <a:ea typeface="Arial"/>
                <a:cs typeface="Arial"/>
                <a:sym typeface="Arial"/>
              </a:rPr>
              <a:t> ipsum. </a:t>
            </a:r>
            <a:r>
              <a:rPr lang="pt-BR" sz="1800" b="0" i="0" u="none" strike="noStrike" cap="none" dirty="0" err="1">
                <a:solidFill>
                  <a:schemeClr val="dk1"/>
                </a:solidFill>
                <a:latin typeface="Arial"/>
                <a:ea typeface="Arial"/>
                <a:cs typeface="Arial"/>
                <a:sym typeface="Arial"/>
              </a:rPr>
              <a:t>Fusce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ullamcorper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nisl</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aliquet</a:t>
            </a:r>
            <a:r>
              <a:rPr lang="pt-BR" sz="1800" b="0" i="0" u="none" strike="noStrike" cap="none" dirty="0">
                <a:solidFill>
                  <a:schemeClr val="dk1"/>
                </a:solidFill>
                <a:latin typeface="Arial"/>
                <a:ea typeface="Arial"/>
                <a:cs typeface="Arial"/>
                <a:sym typeface="Arial"/>
              </a:rPr>
              <a:t>, et tempus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cursus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Praesent</a:t>
            </a:r>
            <a:r>
              <a:rPr lang="pt-BR" sz="1800" b="0" i="0" u="none" strike="noStrike" cap="none" dirty="0">
                <a:solidFill>
                  <a:schemeClr val="dk1"/>
                </a:solidFill>
                <a:latin typeface="Arial"/>
                <a:ea typeface="Arial"/>
                <a:cs typeface="Arial"/>
                <a:sym typeface="Arial"/>
              </a:rPr>
              <a:t>. </a:t>
            </a:r>
            <a:endParaRPr sz="1800" b="0" i="0" u="none" strike="noStrike" cap="none" dirty="0">
              <a:solidFill>
                <a:schemeClr val="dk1"/>
              </a:solidFill>
              <a:latin typeface="Arial"/>
              <a:ea typeface="Arial"/>
              <a:cs typeface="Arial"/>
              <a:sym typeface="Arial"/>
            </a:endParaRPr>
          </a:p>
          <a:p>
            <a:pPr marL="0" marR="0" lvl="0" indent="0" algn="just" rtl="0">
              <a:lnSpc>
                <a:spcPct val="100000"/>
              </a:lnSpc>
              <a:spcBef>
                <a:spcPts val="44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graphicFrame>
        <p:nvGraphicFramePr>
          <p:cNvPr id="91" name="Google Shape;91;p1"/>
          <p:cNvGraphicFramePr/>
          <p:nvPr/>
        </p:nvGraphicFramePr>
        <p:xfrm>
          <a:off x="1068220" y="20927651"/>
          <a:ext cx="5019600" cy="2472600"/>
        </p:xfrm>
        <a:graphic>
          <a:graphicData uri="http://schemas.openxmlformats.org/drawingml/2006/chart">
            <c:chart xmlns:c="http://schemas.openxmlformats.org/drawingml/2006/chart" xmlns:r="http://schemas.openxmlformats.org/officeDocument/2006/relationships" r:id="rId4"/>
          </a:graphicData>
        </a:graphic>
      </p:graphicFrame>
      <p:sp>
        <p:nvSpPr>
          <p:cNvPr id="92" name="Google Shape;92;p1"/>
          <p:cNvSpPr/>
          <p:nvPr/>
        </p:nvSpPr>
        <p:spPr>
          <a:xfrm>
            <a:off x="7128360" y="19100161"/>
            <a:ext cx="5892480" cy="3958867"/>
          </a:xfrm>
          <a:prstGeom prst="rect">
            <a:avLst/>
          </a:prstGeom>
          <a:noFill/>
          <a:ln>
            <a:noFill/>
          </a:ln>
        </p:spPr>
        <p:txBody>
          <a:bodyPr spcFirstLastPara="1" wrap="square" lIns="102950" tIns="51475" rIns="102950" bIns="51475" anchor="t" anchorCtr="0">
            <a:spAutoFit/>
          </a:bodyPr>
          <a:lstStyle/>
          <a:p>
            <a:pPr marL="0" marR="0" lvl="0" indent="0" algn="just" rtl="0">
              <a:lnSpc>
                <a:spcPct val="138888"/>
              </a:lnSpc>
              <a:spcBef>
                <a:spcPts val="0"/>
              </a:spcBef>
              <a:spcAft>
                <a:spcPts val="0"/>
              </a:spcAft>
              <a:buClr>
                <a:srgbClr val="000000"/>
              </a:buClr>
              <a:buSzPts val="1800"/>
              <a:buFont typeface="Arial"/>
              <a:buNone/>
            </a:pPr>
            <a:r>
              <a:rPr lang="pt-BR" sz="1800" b="0" i="0" u="none" strike="noStrike" cap="none" dirty="0" err="1">
                <a:solidFill>
                  <a:schemeClr val="dk1"/>
                </a:solidFill>
                <a:latin typeface="Arial"/>
                <a:ea typeface="Arial"/>
                <a:cs typeface="Arial"/>
                <a:sym typeface="Arial"/>
              </a:rPr>
              <a:t>Lorem</a:t>
            </a:r>
            <a:r>
              <a:rPr lang="pt-BR" sz="1800" b="0" i="0" u="none" strike="noStrike" cap="none" dirty="0">
                <a:solidFill>
                  <a:schemeClr val="dk1"/>
                </a:solidFill>
                <a:latin typeface="Arial"/>
                <a:ea typeface="Arial"/>
                <a:cs typeface="Arial"/>
                <a:sym typeface="Arial"/>
              </a:rPr>
              <a:t> ipsum </a:t>
            </a:r>
            <a:r>
              <a:rPr lang="pt-BR" sz="1800" b="0" i="0" u="none" strike="noStrike" cap="none" dirty="0" err="1">
                <a:solidFill>
                  <a:schemeClr val="dk1"/>
                </a:solidFill>
                <a:latin typeface="Arial"/>
                <a:ea typeface="Arial"/>
                <a:cs typeface="Arial"/>
                <a:sym typeface="Arial"/>
              </a:rPr>
              <a:t>dolor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consectetur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adipiscing</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elit</a:t>
            </a:r>
            <a:r>
              <a:rPr lang="pt-BR" sz="1800" b="0" i="0" u="none" strike="noStrike" cap="none" dirty="0">
                <a:solidFill>
                  <a:schemeClr val="dk1"/>
                </a:solidFill>
                <a:latin typeface="Arial"/>
                <a:ea typeface="Arial"/>
                <a:cs typeface="Arial"/>
                <a:sym typeface="Arial"/>
              </a:rPr>
              <a:t>. Nam tempus </a:t>
            </a:r>
            <a:r>
              <a:rPr lang="pt-BR" sz="1800" b="0" i="0" u="none" strike="noStrike" cap="none" dirty="0" err="1">
                <a:solidFill>
                  <a:schemeClr val="dk1"/>
                </a:solidFill>
                <a:latin typeface="Arial"/>
                <a:ea typeface="Arial"/>
                <a:cs typeface="Arial"/>
                <a:sym typeface="Arial"/>
              </a:rPr>
              <a:t>condimentum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mauris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dignissim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Pellentesque</a:t>
            </a:r>
            <a:r>
              <a:rPr lang="pt-BR" sz="1800" b="0" i="0" u="none" strike="noStrike" cap="none" dirty="0">
                <a:solidFill>
                  <a:schemeClr val="dk1"/>
                </a:solidFill>
                <a:latin typeface="Arial"/>
                <a:ea typeface="Arial"/>
                <a:cs typeface="Arial"/>
                <a:sym typeface="Arial"/>
              </a:rPr>
              <a:t> porta </a:t>
            </a:r>
            <a:r>
              <a:rPr lang="pt-BR" sz="1800" b="0" i="0" u="none" strike="noStrike" cap="none" dirty="0" err="1">
                <a:solidFill>
                  <a:schemeClr val="dk1"/>
                </a:solidFill>
                <a:latin typeface="Arial"/>
                <a:ea typeface="Arial"/>
                <a:cs typeface="Arial"/>
                <a:sym typeface="Arial"/>
              </a:rPr>
              <a:t>semper</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porttitor</a:t>
            </a:r>
            <a:r>
              <a:rPr lang="pt-BR" sz="1800" b="0" i="0" u="none" strike="noStrike" cap="none" dirty="0">
                <a:solidFill>
                  <a:schemeClr val="dk1"/>
                </a:solidFill>
                <a:latin typeface="Arial"/>
                <a:ea typeface="Arial"/>
                <a:cs typeface="Arial"/>
                <a:sym typeface="Arial"/>
              </a:rPr>
              <a:t>. Nam vitae </a:t>
            </a:r>
            <a:r>
              <a:rPr lang="pt-BR" sz="1800" b="0" i="0" u="none" strike="noStrike" cap="none" dirty="0" err="1">
                <a:solidFill>
                  <a:schemeClr val="dk1"/>
                </a:solidFill>
                <a:latin typeface="Arial"/>
                <a:ea typeface="Arial"/>
                <a:cs typeface="Arial"/>
                <a:sym typeface="Arial"/>
              </a:rPr>
              <a:t>nisi</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mollis</a:t>
            </a:r>
            <a:r>
              <a:rPr lang="pt-BR" sz="1800" b="0" i="0" u="none" strike="noStrike" cap="none" dirty="0">
                <a:solidFill>
                  <a:schemeClr val="dk1"/>
                </a:solidFill>
                <a:latin typeface="Arial"/>
                <a:ea typeface="Arial"/>
                <a:cs typeface="Arial"/>
                <a:sym typeface="Arial"/>
              </a:rPr>
              <a:t> ante </a:t>
            </a:r>
            <a:r>
              <a:rPr lang="pt-BR" sz="1800" b="0" i="0" u="none" strike="noStrike" cap="none" dirty="0" err="1">
                <a:solidFill>
                  <a:schemeClr val="dk1"/>
                </a:solidFill>
                <a:latin typeface="Arial"/>
                <a:ea typeface="Arial"/>
                <a:cs typeface="Arial"/>
                <a:sym typeface="Arial"/>
              </a:rPr>
              <a:t>aliquam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sollicitudin</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vel</a:t>
            </a:r>
            <a:r>
              <a:rPr lang="pt-BR" sz="1800" b="0" i="0" u="none" strike="noStrike" cap="none" dirty="0">
                <a:solidFill>
                  <a:schemeClr val="dk1"/>
                </a:solidFill>
                <a:latin typeface="Arial"/>
                <a:ea typeface="Arial"/>
                <a:cs typeface="Arial"/>
                <a:sym typeface="Arial"/>
              </a:rPr>
              <a:t> non mi. Nam </a:t>
            </a:r>
            <a:r>
              <a:rPr lang="pt-BR" sz="1800" b="0" i="0" u="none" strike="noStrike" cap="none" dirty="0" err="1">
                <a:solidFill>
                  <a:schemeClr val="dk1"/>
                </a:solidFill>
                <a:latin typeface="Arial"/>
                <a:ea typeface="Arial"/>
                <a:cs typeface="Arial"/>
                <a:sym typeface="Arial"/>
              </a:rPr>
              <a:t>hendrerit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ut </a:t>
            </a:r>
            <a:r>
              <a:rPr lang="pt-BR" sz="1800" b="0" i="0" u="none" strike="noStrike" cap="none" dirty="0" err="1">
                <a:solidFill>
                  <a:schemeClr val="dk1"/>
                </a:solidFill>
                <a:latin typeface="Arial"/>
                <a:ea typeface="Arial"/>
                <a:cs typeface="Arial"/>
                <a:sym typeface="Arial"/>
              </a:rPr>
              <a:t>neque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pretium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imperdiet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Maecenas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nunc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erat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posuere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Aenean</a:t>
            </a:r>
            <a:r>
              <a:rPr lang="pt-BR" sz="1800" b="0" i="0" u="none" strike="noStrike" cap="none" dirty="0">
                <a:solidFill>
                  <a:schemeClr val="dk1"/>
                </a:solidFill>
                <a:latin typeface="Arial"/>
                <a:ea typeface="Arial"/>
                <a:cs typeface="Arial"/>
                <a:sym typeface="Arial"/>
              </a:rPr>
              <a:t> porta </a:t>
            </a:r>
            <a:r>
              <a:rPr lang="pt-BR" sz="1800" b="0" i="0" u="none" strike="noStrike" cap="none" dirty="0" err="1">
                <a:solidFill>
                  <a:schemeClr val="dk1"/>
                </a:solidFill>
                <a:latin typeface="Arial"/>
                <a:ea typeface="Arial"/>
                <a:cs typeface="Arial"/>
                <a:sym typeface="Arial"/>
              </a:rPr>
              <a:t>scelerisque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a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turpis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luctus</a:t>
            </a:r>
            <a:r>
              <a:rPr lang="pt-BR" sz="1800" b="0" i="0" u="none" strike="noStrike" cap="none" dirty="0">
                <a:solidFill>
                  <a:schemeClr val="dk1"/>
                </a:solidFill>
                <a:latin typeface="Arial"/>
                <a:ea typeface="Arial"/>
                <a:cs typeface="Arial"/>
                <a:sym typeface="Arial"/>
              </a:rPr>
              <a:t>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ac </a:t>
            </a:r>
            <a:r>
              <a:rPr lang="pt-BR" sz="1800" b="0" i="0" u="none" strike="noStrike" cap="none" dirty="0" err="1">
                <a:solidFill>
                  <a:schemeClr val="dk1"/>
                </a:solidFill>
                <a:latin typeface="Arial"/>
                <a:ea typeface="Arial"/>
                <a:cs typeface="Arial"/>
                <a:sym typeface="Arial"/>
              </a:rPr>
              <a:t>adipiscing</a:t>
            </a:r>
            <a:r>
              <a:rPr lang="pt-BR" sz="1800" b="0" i="0" u="none" strike="noStrike" cap="none" dirty="0">
                <a:solidFill>
                  <a:schemeClr val="dk1"/>
                </a:solidFill>
                <a:latin typeface="Arial"/>
                <a:ea typeface="Arial"/>
                <a:cs typeface="Arial"/>
                <a:sym typeface="Arial"/>
              </a:rPr>
              <a:t>. non mi. Nam </a:t>
            </a:r>
            <a:r>
              <a:rPr lang="pt-BR" sz="1800" b="0" i="0" u="none" strike="noStrike" cap="none" dirty="0" err="1">
                <a:solidFill>
                  <a:schemeClr val="dk1"/>
                </a:solidFill>
                <a:latin typeface="Arial"/>
                <a:ea typeface="Arial"/>
                <a:cs typeface="Arial"/>
                <a:sym typeface="Arial"/>
              </a:rPr>
              <a:t>hendrerit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ut </a:t>
            </a:r>
            <a:r>
              <a:rPr lang="pt-BR" sz="1800" b="0" i="0" u="none" strike="noStrike" cap="none" dirty="0" err="1">
                <a:solidFill>
                  <a:schemeClr val="dk1"/>
                </a:solidFill>
                <a:latin typeface="Arial"/>
                <a:ea typeface="Arial"/>
                <a:cs typeface="Arial"/>
                <a:sym typeface="Arial"/>
              </a:rPr>
              <a:t>neque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pretium</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imperdiet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Maecenas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nunc </a:t>
            </a:r>
            <a:r>
              <a:rPr lang="pt-BR" sz="1800" b="0" i="0" u="none" strike="noStrike" cap="none" dirty="0" err="1">
                <a:solidFill>
                  <a:schemeClr val="dk1"/>
                </a:solidFill>
                <a:latin typeface="Arial"/>
                <a:ea typeface="Arial"/>
                <a:cs typeface="Arial"/>
                <a:sym typeface="Arial"/>
              </a:rPr>
              <a:t>sit</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amet</a:t>
            </a:r>
            <a:r>
              <a:rPr lang="pt-BR" sz="1800" b="0" i="0" u="none" strike="noStrike" cap="none" dirty="0">
                <a:solidFill>
                  <a:schemeClr val="dk1"/>
                </a:solidFill>
                <a:latin typeface="Arial"/>
                <a:ea typeface="Arial"/>
                <a:cs typeface="Arial"/>
                <a:sym typeface="Arial"/>
              </a:rPr>
              <a:t> erat </a:t>
            </a:r>
            <a:r>
              <a:rPr lang="pt-BR" sz="1800" b="0" i="0" u="none" strike="noStrike" cap="none" dirty="0" err="1">
                <a:solidFill>
                  <a:schemeClr val="dk1"/>
                </a:solidFill>
                <a:latin typeface="Arial"/>
                <a:ea typeface="Arial"/>
                <a:cs typeface="Arial"/>
                <a:sym typeface="Arial"/>
              </a:rPr>
              <a:t>ornare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posuere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Aenean</a:t>
            </a:r>
            <a:r>
              <a:rPr lang="pt-BR" sz="1800" b="0" i="0" u="none" strike="noStrike" cap="none" dirty="0">
                <a:solidFill>
                  <a:schemeClr val="dk1"/>
                </a:solidFill>
                <a:latin typeface="Arial"/>
                <a:ea typeface="Arial"/>
                <a:cs typeface="Arial"/>
                <a:sym typeface="Arial"/>
              </a:rPr>
              <a:t> porta </a:t>
            </a:r>
            <a:r>
              <a:rPr lang="pt-BR" sz="1800" b="0" i="0" u="none" strike="noStrike" cap="none" dirty="0" err="1">
                <a:solidFill>
                  <a:schemeClr val="dk1"/>
                </a:solidFill>
                <a:latin typeface="Arial"/>
                <a:ea typeface="Arial"/>
                <a:cs typeface="Arial"/>
                <a:sym typeface="Arial"/>
              </a:rPr>
              <a:t>scelerisque</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diam</a:t>
            </a:r>
            <a:r>
              <a:rPr lang="pt-BR" sz="1800" b="0" i="0" u="none" strike="noStrike" cap="none" dirty="0">
                <a:solidFill>
                  <a:schemeClr val="dk1"/>
                </a:solidFill>
                <a:latin typeface="Arial"/>
                <a:ea typeface="Arial"/>
                <a:cs typeface="Arial"/>
                <a:sym typeface="Arial"/>
              </a:rPr>
              <a:t>, a </a:t>
            </a:r>
            <a:r>
              <a:rPr lang="pt-BR" sz="1800" b="0" i="0" u="none" strike="noStrike" cap="none" dirty="0" err="1">
                <a:solidFill>
                  <a:schemeClr val="dk1"/>
                </a:solidFill>
                <a:latin typeface="Arial"/>
                <a:ea typeface="Arial"/>
                <a:cs typeface="Arial"/>
                <a:sym typeface="Arial"/>
              </a:rPr>
              <a:t>lobortis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turpis</a:t>
            </a:r>
            <a:r>
              <a:rPr lang="pt-BR" sz="1800" b="0" i="0" u="none" strike="noStrike" cap="none" dirty="0">
                <a:solidFill>
                  <a:schemeClr val="dk1"/>
                </a:solidFill>
                <a:latin typeface="Arial"/>
                <a:ea typeface="Arial"/>
                <a:cs typeface="Arial"/>
                <a:sym typeface="Arial"/>
              </a:rPr>
              <a:t> </a:t>
            </a:r>
            <a:r>
              <a:rPr lang="pt-BR" sz="1800" b="0" i="0" u="none" strike="noStrike" cap="none" dirty="0" err="1">
                <a:solidFill>
                  <a:schemeClr val="dk1"/>
                </a:solidFill>
                <a:latin typeface="Arial"/>
                <a:ea typeface="Arial"/>
                <a:cs typeface="Arial"/>
                <a:sym typeface="Arial"/>
              </a:rPr>
              <a:t>luctus</a:t>
            </a:r>
            <a:r>
              <a:rPr lang="pt-BR" sz="1800" b="0" i="0" u="none" strike="noStrike" cap="none" dirty="0">
                <a:solidFill>
                  <a:schemeClr val="dk1"/>
                </a:solidFill>
                <a:latin typeface="Arial"/>
                <a:ea typeface="Arial"/>
                <a:cs typeface="Arial"/>
                <a:sym typeface="Arial"/>
              </a:rPr>
              <a:t> at. </a:t>
            </a:r>
            <a:r>
              <a:rPr lang="pt-BR" sz="1800" b="0" i="0" u="none" strike="noStrike" cap="none" dirty="0" err="1">
                <a:solidFill>
                  <a:schemeClr val="dk1"/>
                </a:solidFill>
                <a:latin typeface="Arial"/>
                <a:ea typeface="Arial"/>
                <a:cs typeface="Arial"/>
                <a:sym typeface="Arial"/>
              </a:rPr>
              <a:t>Sed</a:t>
            </a:r>
            <a:r>
              <a:rPr lang="pt-BR" sz="1800" b="0" i="0" u="none" strike="noStrike" cap="none" dirty="0">
                <a:solidFill>
                  <a:schemeClr val="dk1"/>
                </a:solidFill>
                <a:latin typeface="Arial"/>
                <a:ea typeface="Arial"/>
                <a:cs typeface="Arial"/>
                <a:sym typeface="Arial"/>
              </a:rPr>
              <a:t> ac </a:t>
            </a:r>
            <a:r>
              <a:rPr lang="pt-BR" sz="1800" b="0" i="0" u="none" strike="noStrike" cap="none" dirty="0" err="1">
                <a:solidFill>
                  <a:schemeClr val="dk1"/>
                </a:solidFill>
                <a:latin typeface="Arial"/>
                <a:ea typeface="Arial"/>
                <a:cs typeface="Arial"/>
                <a:sym typeface="Arial"/>
              </a:rPr>
              <a:t>adipiscing</a:t>
            </a:r>
            <a:r>
              <a:rPr lang="pt-BR" sz="1800" b="0" i="0" u="none" strike="noStrike" cap="none" dirty="0">
                <a:solidFill>
                  <a:schemeClr val="dk1"/>
                </a:solidFill>
                <a:latin typeface="Arial"/>
                <a:ea typeface="Arial"/>
                <a:cs typeface="Arial"/>
                <a:sym typeface="Arial"/>
              </a:rPr>
              <a:t>.</a:t>
            </a:r>
            <a:endParaRPr sz="1800" b="0" i="0" u="none" strike="noStrike" cap="none" dirty="0">
              <a:solidFill>
                <a:schemeClr val="dk1"/>
              </a:solidFill>
              <a:latin typeface="Arial"/>
              <a:ea typeface="Arial"/>
              <a:cs typeface="Arial"/>
              <a:sym typeface="Arial"/>
            </a:endParaRPr>
          </a:p>
          <a:p>
            <a:pPr marL="0" marR="0" lvl="0" indent="0" algn="just" rtl="0">
              <a:lnSpc>
                <a:spcPct val="100000"/>
              </a:lnSpc>
              <a:spcBef>
                <a:spcPts val="44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sp>
        <p:nvSpPr>
          <p:cNvPr id="93" name="Google Shape;93;p1"/>
          <p:cNvSpPr/>
          <p:nvPr/>
        </p:nvSpPr>
        <p:spPr>
          <a:xfrm>
            <a:off x="734040" y="3088029"/>
            <a:ext cx="12247560" cy="932400"/>
          </a:xfrm>
          <a:prstGeom prst="rect">
            <a:avLst/>
          </a:prstGeom>
          <a:solidFill>
            <a:srgbClr val="00B0F0"/>
          </a:solidFill>
          <a:ln>
            <a:solidFill>
              <a:schemeClr val="accent1"/>
            </a:solidFill>
          </a:ln>
        </p:spPr>
        <p:txBody>
          <a:bodyPr spcFirstLastPara="1" wrap="square" lIns="102950" tIns="51475" rIns="102950" bIns="51475" anchor="ctr" anchorCtr="0">
            <a:normAutofit/>
          </a:bodyPr>
          <a:lstStyle/>
          <a:p>
            <a:pPr marL="0" marR="0" lvl="0" indent="0" algn="ctr" rtl="0">
              <a:lnSpc>
                <a:spcPct val="100000"/>
              </a:lnSpc>
              <a:spcBef>
                <a:spcPts val="0"/>
              </a:spcBef>
              <a:spcAft>
                <a:spcPts val="0"/>
              </a:spcAft>
              <a:buClr>
                <a:srgbClr val="000000"/>
              </a:buClr>
              <a:buSzPts val="3200"/>
              <a:buFont typeface="Arial"/>
              <a:buNone/>
            </a:pPr>
            <a:r>
              <a:rPr lang="pt-BR" sz="3200" b="1" i="0" u="none" strike="noStrike" cap="none" dirty="0">
                <a:solidFill>
                  <a:srgbClr val="FFFFFF"/>
                </a:solidFill>
                <a:latin typeface="Arial"/>
                <a:ea typeface="Arial"/>
                <a:cs typeface="Arial"/>
                <a:sym typeface="Arial"/>
              </a:rPr>
              <a:t>TÍTULO</a:t>
            </a:r>
            <a:endParaRPr sz="3200" b="1" i="0" u="none" strike="noStrike" cap="none" dirty="0">
              <a:solidFill>
                <a:schemeClr val="dk1"/>
              </a:solidFill>
              <a:latin typeface="Arial"/>
              <a:ea typeface="Arial"/>
              <a:cs typeface="Arial"/>
              <a:sym typeface="Arial"/>
            </a:endParaRPr>
          </a:p>
        </p:txBody>
      </p:sp>
      <p:sp>
        <p:nvSpPr>
          <p:cNvPr id="94" name="Google Shape;94;p1"/>
          <p:cNvSpPr/>
          <p:nvPr/>
        </p:nvSpPr>
        <p:spPr>
          <a:xfrm>
            <a:off x="734040" y="13649521"/>
            <a:ext cx="5885700" cy="741300"/>
          </a:xfrm>
          <a:prstGeom prst="rect">
            <a:avLst/>
          </a:prstGeom>
          <a:noFill/>
          <a:ln>
            <a:noFill/>
          </a:ln>
        </p:spPr>
        <p:txBody>
          <a:bodyPr spcFirstLastPara="1" wrap="square" lIns="102950" tIns="51475" rIns="102950" bIns="5147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pt-BR" sz="2000" b="1" i="0" u="none" strike="noStrike" cap="none">
                <a:solidFill>
                  <a:srgbClr val="203864"/>
                </a:solidFill>
                <a:latin typeface="Arial"/>
                <a:ea typeface="Arial"/>
                <a:cs typeface="Arial"/>
                <a:sym typeface="Arial"/>
              </a:rPr>
              <a:t>RELATO DE CASO OU RELATO </a:t>
            </a:r>
            <a:endParaRPr sz="2000" b="0" i="0" u="none" strike="noStrike" cap="none">
              <a:solidFill>
                <a:schemeClr val="dk1"/>
              </a:solidFill>
              <a:latin typeface="Arial"/>
              <a:ea typeface="Arial"/>
              <a:cs typeface="Arial"/>
              <a:sym typeface="Arial"/>
            </a:endParaRPr>
          </a:p>
          <a:p>
            <a:pPr marL="0" marR="0" lvl="0" indent="0" algn="ctr" rtl="0">
              <a:lnSpc>
                <a:spcPct val="100000"/>
              </a:lnSpc>
              <a:spcBef>
                <a:spcPts val="220"/>
              </a:spcBef>
              <a:spcAft>
                <a:spcPts val="0"/>
              </a:spcAft>
              <a:buClr>
                <a:srgbClr val="000000"/>
              </a:buClr>
              <a:buSzPts val="2000"/>
              <a:buFont typeface="Arial"/>
              <a:buNone/>
            </a:pPr>
            <a:r>
              <a:rPr lang="pt-BR" sz="2000" b="1" i="0" u="none" strike="noStrike" cap="none">
                <a:solidFill>
                  <a:srgbClr val="203864"/>
                </a:solidFill>
                <a:latin typeface="Arial"/>
                <a:ea typeface="Arial"/>
                <a:cs typeface="Arial"/>
                <a:sym typeface="Arial"/>
              </a:rPr>
              <a:t>DE EXPERIÊNCIA</a:t>
            </a:r>
            <a:endParaRPr sz="2000" b="0" i="0" u="none" strike="noStrike" cap="none">
              <a:solidFill>
                <a:schemeClr val="dk1"/>
              </a:solidFill>
              <a:latin typeface="Arial"/>
              <a:ea typeface="Arial"/>
              <a:cs typeface="Arial"/>
              <a:sym typeface="Arial"/>
            </a:endParaRPr>
          </a:p>
        </p:txBody>
      </p:sp>
      <p:sp>
        <p:nvSpPr>
          <p:cNvPr id="95" name="Google Shape;95;p1"/>
          <p:cNvSpPr/>
          <p:nvPr/>
        </p:nvSpPr>
        <p:spPr>
          <a:xfrm>
            <a:off x="734040" y="14546881"/>
            <a:ext cx="5885640" cy="5259960"/>
          </a:xfrm>
          <a:prstGeom prst="rect">
            <a:avLst/>
          </a:prstGeom>
          <a:noFill/>
          <a:ln>
            <a:noFill/>
          </a:ln>
        </p:spPr>
        <p:txBody>
          <a:bodyPr spcFirstLastPara="1" wrap="square" lIns="102950" tIns="51475" rIns="102950" bIns="51475" anchor="t" anchorCtr="0">
            <a:spAutoFit/>
          </a:bodyPr>
          <a:lstStyle/>
          <a:p>
            <a:pPr marL="0" marR="0" lvl="0" indent="0" algn="just" rtl="0">
              <a:lnSpc>
                <a:spcPct val="138888"/>
              </a:lnSpc>
              <a:spcBef>
                <a:spcPts val="0"/>
              </a:spcBef>
              <a:spcAft>
                <a:spcPts val="0"/>
              </a:spcAft>
              <a:buClr>
                <a:srgbClr val="000000"/>
              </a:buClr>
              <a:buSzPts val="1800"/>
              <a:buFont typeface="Arial"/>
              <a:buNone/>
            </a:pPr>
            <a:r>
              <a:rPr lang="pt-BR" sz="1800" b="0" i="0" u="none" strike="noStrike" cap="non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Aenean porta scelerisque diam, a lobortis turpis luctus at. Sed ac adipiscing elit. Interdum et malesuada fames ac ante ipsum primis in faucibus. Pellentesque sit amet justo vel est facilisis gravida.</a:t>
            </a:r>
            <a:endParaRPr sz="1800" b="0" i="0" u="none" strike="noStrike" cap="none">
              <a:solidFill>
                <a:schemeClr val="dk1"/>
              </a:solidFill>
              <a:latin typeface="Arial"/>
              <a:ea typeface="Arial"/>
              <a:cs typeface="Arial"/>
              <a:sym typeface="Arial"/>
            </a:endParaRPr>
          </a:p>
          <a:p>
            <a:pPr marL="0" marR="0" lvl="0" indent="0" algn="just" rtl="0">
              <a:lnSpc>
                <a:spcPct val="138888"/>
              </a:lnSpc>
              <a:spcBef>
                <a:spcPts val="600"/>
              </a:spcBef>
              <a:spcAft>
                <a:spcPts val="0"/>
              </a:spcAft>
              <a:buClr>
                <a:srgbClr val="000000"/>
              </a:buClr>
              <a:buSzPts val="1800"/>
              <a:buFont typeface="Arial"/>
              <a:buNone/>
            </a:pPr>
            <a:r>
              <a:rPr lang="pt-BR" sz="1800" b="0" i="0" u="none" strike="noStrike" cap="non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t>
            </a:r>
            <a:endParaRPr sz="1800" b="0" i="0" u="none" strike="noStrike" cap="none">
              <a:solidFill>
                <a:schemeClr val="dk1"/>
              </a:solidFill>
              <a:latin typeface="Arial"/>
              <a:ea typeface="Arial"/>
              <a:cs typeface="Arial"/>
              <a:sym typeface="Arial"/>
            </a:endParaRPr>
          </a:p>
        </p:txBody>
      </p:sp>
      <p:sp>
        <p:nvSpPr>
          <p:cNvPr id="96" name="Google Shape;96;p1"/>
          <p:cNvSpPr/>
          <p:nvPr/>
        </p:nvSpPr>
        <p:spPr>
          <a:xfrm>
            <a:off x="7108920" y="5152321"/>
            <a:ext cx="5885640" cy="408240"/>
          </a:xfrm>
          <a:prstGeom prst="rect">
            <a:avLst/>
          </a:prstGeom>
          <a:noFill/>
          <a:ln>
            <a:noFill/>
          </a:ln>
        </p:spPr>
        <p:txBody>
          <a:bodyPr spcFirstLastPara="1" wrap="square" lIns="102950" tIns="51475" rIns="102950" bIns="5147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pt-BR" sz="2000" b="1" i="0" u="none" strike="noStrike" cap="none" dirty="0">
                <a:solidFill>
                  <a:srgbClr val="203864"/>
                </a:solidFill>
                <a:latin typeface="Arial"/>
                <a:ea typeface="Arial"/>
                <a:cs typeface="Arial"/>
                <a:sym typeface="Arial"/>
              </a:rPr>
              <a:t>DISCUSSÃO e CONCLUSÃO</a:t>
            </a:r>
            <a:endParaRPr sz="2000" b="0" i="0" u="none" strike="noStrike" cap="none" dirty="0">
              <a:solidFill>
                <a:schemeClr val="dk1"/>
              </a:solidFill>
              <a:latin typeface="Arial"/>
              <a:ea typeface="Arial"/>
              <a:cs typeface="Arial"/>
              <a:sym typeface="Arial"/>
            </a:endParaRPr>
          </a:p>
        </p:txBody>
      </p:sp>
      <p:sp>
        <p:nvSpPr>
          <p:cNvPr id="97" name="Google Shape;97;p1"/>
          <p:cNvSpPr/>
          <p:nvPr/>
        </p:nvSpPr>
        <p:spPr>
          <a:xfrm>
            <a:off x="7095600" y="15001201"/>
            <a:ext cx="5885640" cy="410210"/>
          </a:xfrm>
          <a:prstGeom prst="rect">
            <a:avLst/>
          </a:prstGeom>
          <a:noFill/>
          <a:ln>
            <a:noFill/>
          </a:ln>
        </p:spPr>
        <p:txBody>
          <a:bodyPr spcFirstLastPara="1" wrap="square" lIns="102950" tIns="51475" rIns="102950" bIns="5147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pt-BR" sz="2000" b="1" i="0" u="none" strike="noStrike" cap="none">
                <a:solidFill>
                  <a:srgbClr val="203864"/>
                </a:solidFill>
                <a:latin typeface="Arial"/>
                <a:ea typeface="Arial"/>
                <a:cs typeface="Arial"/>
                <a:sym typeface="Arial"/>
              </a:rPr>
              <a:t>PALAVRAS-CHAVE</a:t>
            </a:r>
            <a:endParaRPr sz="2000" b="0" i="0" u="none" strike="noStrike" cap="none">
              <a:solidFill>
                <a:schemeClr val="dk1"/>
              </a:solidFill>
              <a:latin typeface="Arial"/>
              <a:ea typeface="Arial"/>
              <a:cs typeface="Arial"/>
              <a:sym typeface="Arial"/>
            </a:endParaRPr>
          </a:p>
        </p:txBody>
      </p:sp>
      <p:sp>
        <p:nvSpPr>
          <p:cNvPr id="98" name="Google Shape;98;p1"/>
          <p:cNvSpPr/>
          <p:nvPr/>
        </p:nvSpPr>
        <p:spPr>
          <a:xfrm>
            <a:off x="7121880" y="18567001"/>
            <a:ext cx="5885640" cy="408240"/>
          </a:xfrm>
          <a:prstGeom prst="rect">
            <a:avLst/>
          </a:prstGeom>
          <a:noFill/>
          <a:ln>
            <a:noFill/>
          </a:ln>
        </p:spPr>
        <p:txBody>
          <a:bodyPr spcFirstLastPara="1" wrap="square" lIns="102950" tIns="51475" rIns="102950" bIns="5147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pt-BR" sz="2000" b="1" i="0" u="none" strike="noStrike" cap="none">
                <a:solidFill>
                  <a:srgbClr val="203864"/>
                </a:solidFill>
                <a:latin typeface="Arial"/>
                <a:ea typeface="Arial"/>
                <a:cs typeface="Arial"/>
                <a:sym typeface="Arial"/>
              </a:rPr>
              <a:t>REFERÊNCIAS</a:t>
            </a:r>
            <a:endParaRPr sz="2000" b="0" i="0" u="none" strike="noStrike" cap="none">
              <a:solidFill>
                <a:schemeClr val="dk1"/>
              </a:solidFill>
              <a:latin typeface="Arial"/>
              <a:ea typeface="Arial"/>
              <a:cs typeface="Arial"/>
              <a:sym typeface="Arial"/>
            </a:endParaRPr>
          </a:p>
        </p:txBody>
      </p:sp>
      <p:graphicFrame>
        <p:nvGraphicFramePr>
          <p:cNvPr id="99" name="Google Shape;99;p1"/>
          <p:cNvGraphicFramePr/>
          <p:nvPr/>
        </p:nvGraphicFramePr>
        <p:xfrm>
          <a:off x="7824975" y="12742814"/>
          <a:ext cx="4381500" cy="2158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theme/theme1.xml><?xml version="1.0" encoding="utf-8"?>
<a:theme xmlns:a="http://schemas.openxmlformats.org/drawingml/2006/main" name="Tema do Office">
  <a:themeElements>
    <a:clrScheme name="Tema do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676</Words>
  <Application>Microsoft Office PowerPoint</Application>
  <PresentationFormat>Personalizar</PresentationFormat>
  <Paragraphs>17</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ALAN MAIA DA SILVA</dc:creator>
  <cp:lastModifiedBy>USUARIO</cp:lastModifiedBy>
  <cp:revision>1</cp:revision>
  <dcterms:created xsi:type="dcterms:W3CDTF">2023-05-29T18:19:23Z</dcterms:created>
  <dcterms:modified xsi:type="dcterms:W3CDTF">2024-08-27T19:31:52Z</dcterms:modified>
</cp:coreProperties>
</file>